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63" r:id="rId4"/>
    <p:sldId id="264" r:id="rId5"/>
    <p:sldId id="271" r:id="rId6"/>
    <p:sldId id="287" r:id="rId7"/>
    <p:sldId id="269" r:id="rId8"/>
    <p:sldId id="280" r:id="rId9"/>
    <p:sldId id="278" r:id="rId10"/>
    <p:sldId id="276" r:id="rId11"/>
    <p:sldId id="260" r:id="rId12"/>
    <p:sldId id="286" r:id="rId13"/>
  </p:sldIdLst>
  <p:sldSz cx="9144000" cy="5143500" type="screen16x9"/>
  <p:notesSz cx="6858000" cy="9144000"/>
  <p:embeddedFontLst>
    <p:embeddedFont>
      <p:font typeface="Encode Sans Semi Condensed" charset="-18"/>
      <p:regular r:id="rId15"/>
      <p:bold r:id="rId16"/>
    </p:embeddedFont>
    <p:embeddedFont>
      <p:font typeface="Abel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Encode Sans Semi Condensed Light" charset="-18"/>
      <p:regular r:id="rId22"/>
      <p:bold r:id="rId23"/>
    </p:embeddedFont>
    <p:embeddedFont>
      <p:font typeface="Encode Sans Semi Condensed SemiBold" charset="-18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C6D1CCCD-DF8C-42C8-8FD6-5FE0F200B293}">
  <a:tblStyle styleId="{C6D1CCCD-DF8C-42C8-8FD6-5FE0F200B2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800" y="1226525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740" y="3088850"/>
            <a:ext cx="868960" cy="8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1593450"/>
            <a:ext cx="9144000" cy="1956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1593450"/>
            <a:ext cx="81600" cy="19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t="31689"/>
          <a:stretch/>
        </p:blipFill>
        <p:spPr>
          <a:xfrm>
            <a:off x="4559800" y="0"/>
            <a:ext cx="2083749" cy="14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8456" y="31516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8100" y="1154949"/>
            <a:ext cx="868950" cy="8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r="31299"/>
          <a:stretch/>
        </p:blipFill>
        <p:spPr>
          <a:xfrm>
            <a:off x="8642450" y="2072900"/>
            <a:ext cx="501550" cy="7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56829"/>
          <a:stretch/>
        </p:blipFill>
        <p:spPr>
          <a:xfrm>
            <a:off x="3900875" y="4430100"/>
            <a:ext cx="1680350" cy="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561" y="4059551"/>
            <a:ext cx="725379" cy="7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790" y="3138650"/>
            <a:ext cx="868960" cy="85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r="31299"/>
          <a:stretch/>
        </p:blipFill>
        <p:spPr>
          <a:xfrm>
            <a:off x="8642450" y="1370757"/>
            <a:ext cx="501550" cy="7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1784975"/>
            <a:ext cx="9144000" cy="15735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514800" y="2025550"/>
            <a:ext cx="8114400" cy="6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514800" y="2702092"/>
            <a:ext cx="81144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1784975"/>
            <a:ext cx="81600" cy="157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275" y="254100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1581" y="7114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7100" y="3062074"/>
            <a:ext cx="936025" cy="9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4">
            <a:alphaModFix/>
          </a:blip>
          <a:srcRect b="43886"/>
          <a:stretch/>
        </p:blipFill>
        <p:spPr>
          <a:xfrm>
            <a:off x="5902900" y="4209475"/>
            <a:ext cx="1680350" cy="9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4">
            <a:alphaModFix/>
          </a:blip>
          <a:srcRect t="31689"/>
          <a:stretch/>
        </p:blipFill>
        <p:spPr>
          <a:xfrm>
            <a:off x="3629000" y="0"/>
            <a:ext cx="2083750" cy="14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6075" y="25635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97762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005" y="3887925"/>
            <a:ext cx="929772" cy="9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665100" y="665100"/>
            <a:ext cx="7813800" cy="3813300"/>
          </a:xfrm>
          <a:prstGeom prst="roundRect">
            <a:avLst>
              <a:gd name="adj" fmla="val 1630"/>
            </a:avLst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291100" y="2161800"/>
            <a:ext cx="6561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▸"/>
              <a:defRPr sz="3200"/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3593400" y="419937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85725" dist="28575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41" name="Google Shape;41;p4"/>
          <p:cNvPicPr preferRelativeResize="0"/>
          <p:nvPr/>
        </p:nvPicPr>
        <p:blipFill rotWithShape="1">
          <a:blip r:embed="rId3">
            <a:alphaModFix/>
          </a:blip>
          <a:srcRect t="30623"/>
          <a:stretch/>
        </p:blipFill>
        <p:spPr>
          <a:xfrm>
            <a:off x="104865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7875" y="3817675"/>
            <a:ext cx="1007150" cy="9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 rotWithShape="1">
          <a:blip r:embed="rId3">
            <a:alphaModFix/>
          </a:blip>
          <a:srcRect r="28769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 rotWithShape="1">
          <a:blip r:embed="rId3">
            <a:alphaModFix/>
          </a:blip>
          <a:srcRect l="29303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6650" y="532325"/>
            <a:ext cx="559400" cy="55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5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49" name="Google Shape;49;p5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4" name="Google Shape;54;p5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5899875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799" y="1156949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 rotWithShape="1">
          <a:blip r:embed="rId3">
            <a:alphaModFix/>
          </a:blip>
          <a:srcRect r="24408"/>
          <a:stretch/>
        </p:blipFill>
        <p:spPr>
          <a:xfrm>
            <a:off x="7926475" y="2877225"/>
            <a:ext cx="1217525" cy="1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500" y="3652326"/>
            <a:ext cx="675747" cy="6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8625" y="490650"/>
            <a:ext cx="675750" cy="6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6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63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6282250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024" y="2266737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r="24408"/>
          <a:stretch/>
        </p:blipFill>
        <p:spPr>
          <a:xfrm>
            <a:off x="8277325" y="3336980"/>
            <a:ext cx="866675" cy="113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7325" y="1248138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small">
  <p:cSld name="TITLE_ONL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9"/>
          <p:cNvGrpSpPr/>
          <p:nvPr/>
        </p:nvGrpSpPr>
        <p:grpSpPr>
          <a:xfrm rot="5400000">
            <a:off x="4284135" y="-1236127"/>
            <a:ext cx="575700" cy="3047954"/>
            <a:chOff x="0" y="809153"/>
            <a:chExt cx="575700" cy="665100"/>
          </a:xfrm>
        </p:grpSpPr>
        <p:sp>
          <p:nvSpPr>
            <p:cNvPr id="100" name="Google Shape;100;p9"/>
            <p:cNvSpPr/>
            <p:nvPr/>
          </p:nvSpPr>
          <p:spPr>
            <a:xfrm>
              <a:off x="0" y="809153"/>
              <a:ext cx="5757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3048003" y="90300"/>
            <a:ext cx="3048000" cy="48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04" name="Google Shape;10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475" y="24164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32387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05" y="3969625"/>
            <a:ext cx="929773" cy="9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 rotWithShape="1">
          <a:blip r:embed="rId3">
            <a:alphaModFix/>
          </a:blip>
          <a:srcRect t="30623"/>
          <a:stretch/>
        </p:blipFill>
        <p:spPr>
          <a:xfrm>
            <a:off x="31590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3925" y="3686350"/>
            <a:ext cx="841700" cy="8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 rotWithShape="1">
          <a:blip r:embed="rId3">
            <a:alphaModFix/>
          </a:blip>
          <a:srcRect r="28769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 l="29303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1600" y="303725"/>
            <a:ext cx="768250" cy="7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26473"/>
            <a:ext cx="768250" cy="517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/>
          <p:nvPr/>
        </p:nvSpPr>
        <p:spPr>
          <a:xfrm>
            <a:off x="0" y="665100"/>
            <a:ext cx="8478900" cy="381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body" idx="1"/>
          </p:nvPr>
        </p:nvSpPr>
        <p:spPr>
          <a:xfrm>
            <a:off x="665100" y="3944225"/>
            <a:ext cx="7813800" cy="28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5180775" y="0"/>
            <a:ext cx="1537525" cy="11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775" y="1364650"/>
            <a:ext cx="809950" cy="7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r="65933"/>
          <a:stretch/>
        </p:blipFill>
        <p:spPr>
          <a:xfrm>
            <a:off x="8595300" y="2877225"/>
            <a:ext cx="548701" cy="1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150" y="4289726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7" name="Google Shape;13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475" y="24164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32387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05" y="3969625"/>
            <a:ext cx="929773" cy="9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t="30623"/>
          <a:stretch/>
        </p:blipFill>
        <p:spPr>
          <a:xfrm>
            <a:off x="31590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3925" y="3686350"/>
            <a:ext cx="841700" cy="8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r="28769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/>
          <p:cNvPicPr preferRelativeResize="0"/>
          <p:nvPr/>
        </p:nvPicPr>
        <p:blipFill rotWithShape="1">
          <a:blip r:embed="rId3">
            <a:alphaModFix/>
          </a:blip>
          <a:srcRect l="29303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Encode Sans Semi Condensed Light"/>
              <a:buChar char="▸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■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lidescarnival.com/extra-free-resources-icons-and-maps/?utm_source=templat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0" dirty="0" smtClean="0">
                <a:latin typeface="Encode Sans Semi Condensed" charset="-18"/>
                <a:cs typeface="Times New Roman" pitchFamily="18" charset="0"/>
              </a:rPr>
              <a:t>BEZBEDNOST MLADIH U VREME PANDEMIJE</a:t>
            </a:r>
            <a:endParaRPr sz="4000" b="0">
              <a:latin typeface="Encode Sans Semi Condensed" charset="-18"/>
              <a:cs typeface="Times New Roman" pitchFamily="18" charset="0"/>
            </a:endParaRPr>
          </a:p>
        </p:txBody>
      </p:sp>
      <p:sp>
        <p:nvSpPr>
          <p:cNvPr id="3" name="Google Shape;565;p40"/>
          <p:cNvSpPr/>
          <p:nvPr/>
        </p:nvSpPr>
        <p:spPr>
          <a:xfrm>
            <a:off x="6429388" y="2643188"/>
            <a:ext cx="928694" cy="873256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565;p40"/>
          <p:cNvSpPr/>
          <p:nvPr/>
        </p:nvSpPr>
        <p:spPr>
          <a:xfrm>
            <a:off x="142844" y="1643056"/>
            <a:ext cx="777576" cy="725076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0" dirty="0" smtClean="0"/>
              <a:t>COVID-19 vakcina</a:t>
            </a:r>
            <a:endParaRPr lang="en-US" b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514800" y="1582772"/>
            <a:ext cx="6373800" cy="3203556"/>
          </a:xfrm>
        </p:spPr>
        <p:txBody>
          <a:bodyPr/>
          <a:lstStyle/>
          <a:p>
            <a:r>
              <a:rPr lang="sr-Latn-RS" sz="1500" dirty="0" smtClean="0">
                <a:latin typeface="Encode Sans Semi Condensed" charset="-18"/>
              </a:rPr>
              <a:t>V</a:t>
            </a:r>
            <a:r>
              <a:rPr lang="vi-VN" sz="1500" dirty="0" smtClean="0">
                <a:latin typeface="Encode Sans Semi Condensed" charset="-18"/>
              </a:rPr>
              <a:t>est </a:t>
            </a:r>
            <a:r>
              <a:rPr lang="vi-VN" sz="1500" dirty="0" smtClean="0">
                <a:latin typeface="Encode Sans Semi Condensed" charset="-18"/>
              </a:rPr>
              <a:t>da je razvijena prva vakcina na svetu protiv korona virusa koja je, tvrde proizvođači, delotvorna, ohrabruje, saglasni su svetski zdravstveni stručnjaci.</a:t>
            </a:r>
          </a:p>
          <a:p>
            <a:r>
              <a:rPr lang="vi-VN" sz="1500" dirty="0" smtClean="0">
                <a:latin typeface="Encode Sans Semi Condensed" charset="-18"/>
              </a:rPr>
              <a:t>Ali upozoravaju da je pred nama dugačak put u toj </a:t>
            </a:r>
            <a:r>
              <a:rPr lang="vi-VN" sz="1500" dirty="0" smtClean="0">
                <a:latin typeface="Encode Sans Semi Condensed" charset="-18"/>
              </a:rPr>
              <a:t>borbi.</a:t>
            </a:r>
            <a:endParaRPr lang="sr-Latn-RS" sz="1500" dirty="0" smtClean="0">
              <a:latin typeface="Encode Sans Semi Condensed" charset="-18"/>
            </a:endParaRPr>
          </a:p>
          <a:p>
            <a:r>
              <a:rPr lang="vi-VN" sz="1500" dirty="0" smtClean="0">
                <a:latin typeface="Encode Sans Semi Condensed" charset="-18"/>
              </a:rPr>
              <a:t>Kompanije </a:t>
            </a:r>
            <a:r>
              <a:rPr lang="vi-VN" sz="1500" dirty="0" smtClean="0">
                <a:latin typeface="Encode Sans Semi Condensed" charset="-18"/>
              </a:rPr>
              <a:t>Fajzer i Biontek (</a:t>
            </a:r>
            <a:r>
              <a:rPr lang="vi-VN" sz="1500" i="1" dirty="0" smtClean="0">
                <a:latin typeface="Encode Sans Semi Condensed" charset="-18"/>
              </a:rPr>
              <a:t>Pfizer and BioNTech</a:t>
            </a:r>
            <a:r>
              <a:rPr lang="vi-VN" sz="1500" dirty="0" smtClean="0">
                <a:latin typeface="Encode Sans Semi Condensed" charset="-18"/>
              </a:rPr>
              <a:t>) objavile su da da su analize pokazale da je njihova vakcina „90 odsto efikasna", uz komentar da je ovo „sjajan dan za nauku i čovečanstvo".</a:t>
            </a:r>
          </a:p>
          <a:p>
            <a:r>
              <a:rPr lang="vi-VN" sz="1500" dirty="0" smtClean="0">
                <a:latin typeface="Encode Sans Semi Condensed" charset="-18"/>
              </a:rPr>
              <a:t>Vakcina je testirana je na 43.500 ljudi u šest zemalja i do sada nije bilo razloga za zabrinutost u pogledu bezbednosti.</a:t>
            </a:r>
          </a:p>
          <a:p>
            <a:r>
              <a:rPr lang="vi-VN" sz="1500" dirty="0" smtClean="0">
                <a:latin typeface="Encode Sans Semi Condensed" charset="-18"/>
              </a:rPr>
              <a:t>Vakcina se smatra najboljim načinom borbe protiv pandemije i izlaska iz nametnutih ograničenja koja danas proživljavamo</a:t>
            </a:r>
            <a:r>
              <a:rPr lang="vi-VN" sz="1500" dirty="0" smtClean="0">
                <a:latin typeface="Encode Sans Semi Condensed" charset="-18"/>
              </a:rPr>
              <a:t>.</a:t>
            </a:r>
            <a:r>
              <a:rPr lang="vi-VN" sz="1500" dirty="0" smtClean="0"/>
              <a:t/>
            </a:r>
            <a:br>
              <a:rPr lang="vi-VN" sz="1500" dirty="0" smtClean="0"/>
            </a:br>
            <a:endParaRPr lang="en-US" sz="1500" dirty="0"/>
          </a:p>
        </p:txBody>
      </p:sp>
      <p:sp>
        <p:nvSpPr>
          <p:cNvPr id="399" name="Google Shape;399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grpSp>
        <p:nvGrpSpPr>
          <p:cNvPr id="18" name="Google Shape;605;p40"/>
          <p:cNvGrpSpPr/>
          <p:nvPr/>
        </p:nvGrpSpPr>
        <p:grpSpPr>
          <a:xfrm>
            <a:off x="7215206" y="2714626"/>
            <a:ext cx="642942" cy="776169"/>
            <a:chOff x="4276825" y="487236"/>
            <a:chExt cx="317500" cy="419100"/>
          </a:xfrm>
        </p:grpSpPr>
        <p:sp>
          <p:nvSpPr>
            <p:cNvPr id="19" name="Google Shape;606;p40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07;p40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542;p40"/>
          <p:cNvGrpSpPr/>
          <p:nvPr/>
        </p:nvGrpSpPr>
        <p:grpSpPr>
          <a:xfrm>
            <a:off x="4000496" y="785800"/>
            <a:ext cx="427739" cy="653109"/>
            <a:chOff x="7064474" y="449136"/>
            <a:chExt cx="342890" cy="457200"/>
          </a:xfrm>
        </p:grpSpPr>
        <p:sp>
          <p:nvSpPr>
            <p:cNvPr id="22" name="Google Shape;543;p40"/>
            <p:cNvSpPr/>
            <p:nvPr/>
          </p:nvSpPr>
          <p:spPr>
            <a:xfrm>
              <a:off x="7064474" y="449136"/>
              <a:ext cx="129745" cy="66675"/>
            </a:xfrm>
            <a:custGeom>
              <a:avLst/>
              <a:gdLst/>
              <a:ahLst/>
              <a:cxnLst/>
              <a:rect l="l" t="t" r="r" b="b"/>
              <a:pathLst>
                <a:path w="129745" h="66675" extrusionOk="0">
                  <a:moveTo>
                    <a:pt x="0" y="0"/>
                  </a:moveTo>
                  <a:lnTo>
                    <a:pt x="129746" y="0"/>
                  </a:lnTo>
                  <a:lnTo>
                    <a:pt x="129746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44;p40"/>
            <p:cNvSpPr/>
            <p:nvPr/>
          </p:nvSpPr>
          <p:spPr>
            <a:xfrm>
              <a:off x="7073741" y="534861"/>
              <a:ext cx="111210" cy="371475"/>
            </a:xfrm>
            <a:custGeom>
              <a:avLst/>
              <a:gdLst/>
              <a:ahLst/>
              <a:cxnLst/>
              <a:rect l="l" t="t" r="r" b="b"/>
              <a:pathLst>
                <a:path w="111210" h="371475" extrusionOk="0">
                  <a:moveTo>
                    <a:pt x="0" y="314325"/>
                  </a:moveTo>
                  <a:cubicBezTo>
                    <a:pt x="0" y="345888"/>
                    <a:pt x="24895" y="371475"/>
                    <a:pt x="55605" y="371475"/>
                  </a:cubicBezTo>
                  <a:cubicBezTo>
                    <a:pt x="86315" y="371475"/>
                    <a:pt x="111211" y="345888"/>
                    <a:pt x="111211" y="314325"/>
                  </a:cubicBezTo>
                  <a:lnTo>
                    <a:pt x="111211" y="0"/>
                  </a:lnTo>
                  <a:lnTo>
                    <a:pt x="0" y="0"/>
                  </a:lnTo>
                  <a:close/>
                  <a:moveTo>
                    <a:pt x="27803" y="76200"/>
                  </a:moveTo>
                  <a:lnTo>
                    <a:pt x="83408" y="76200"/>
                  </a:lnTo>
                  <a:lnTo>
                    <a:pt x="83408" y="180975"/>
                  </a:lnTo>
                  <a:lnTo>
                    <a:pt x="27803" y="1809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45;p40"/>
            <p:cNvSpPr/>
            <p:nvPr/>
          </p:nvSpPr>
          <p:spPr>
            <a:xfrm>
              <a:off x="7212755" y="601538"/>
              <a:ext cx="194610" cy="190503"/>
            </a:xfrm>
            <a:custGeom>
              <a:avLst/>
              <a:gdLst/>
              <a:ahLst/>
              <a:cxnLst/>
              <a:rect l="l" t="t" r="r" b="b"/>
              <a:pathLst>
                <a:path w="194610" h="190503" extrusionOk="0">
                  <a:moveTo>
                    <a:pt x="182293" y="95341"/>
                  </a:moveTo>
                  <a:lnTo>
                    <a:pt x="157456" y="92486"/>
                  </a:lnTo>
                  <a:cubicBezTo>
                    <a:pt x="157115" y="84937"/>
                    <a:pt x="155549" y="77500"/>
                    <a:pt x="152822" y="70482"/>
                  </a:cubicBezTo>
                  <a:lnTo>
                    <a:pt x="161441" y="63719"/>
                  </a:lnTo>
                  <a:cubicBezTo>
                    <a:pt x="167532" y="58880"/>
                    <a:pt x="168651" y="49882"/>
                    <a:pt x="163942" y="43622"/>
                  </a:cubicBezTo>
                  <a:cubicBezTo>
                    <a:pt x="159234" y="37363"/>
                    <a:pt x="150479" y="36212"/>
                    <a:pt x="144389" y="41052"/>
                  </a:cubicBezTo>
                  <a:lnTo>
                    <a:pt x="137160" y="46860"/>
                  </a:lnTo>
                  <a:cubicBezTo>
                    <a:pt x="131654" y="41495"/>
                    <a:pt x="125290" y="37145"/>
                    <a:pt x="118347" y="34000"/>
                  </a:cubicBezTo>
                  <a:lnTo>
                    <a:pt x="120386" y="15904"/>
                  </a:lnTo>
                  <a:cubicBezTo>
                    <a:pt x="121255" y="8066"/>
                    <a:pt x="115778" y="987"/>
                    <a:pt x="108152" y="93"/>
                  </a:cubicBezTo>
                  <a:cubicBezTo>
                    <a:pt x="100525" y="-800"/>
                    <a:pt x="93638" y="4829"/>
                    <a:pt x="92768" y="12667"/>
                  </a:cubicBezTo>
                  <a:lnTo>
                    <a:pt x="90915" y="28666"/>
                  </a:lnTo>
                  <a:cubicBezTo>
                    <a:pt x="80634" y="28923"/>
                    <a:pt x="70563" y="31700"/>
                    <a:pt x="61537" y="36764"/>
                  </a:cubicBezTo>
                  <a:lnTo>
                    <a:pt x="43002" y="14476"/>
                  </a:lnTo>
                  <a:cubicBezTo>
                    <a:pt x="37986" y="8479"/>
                    <a:pt x="29189" y="7797"/>
                    <a:pt x="23354" y="12952"/>
                  </a:cubicBezTo>
                  <a:cubicBezTo>
                    <a:pt x="17519" y="18108"/>
                    <a:pt x="16856" y="27148"/>
                    <a:pt x="21872" y="33145"/>
                  </a:cubicBezTo>
                  <a:lnTo>
                    <a:pt x="40592" y="55623"/>
                  </a:lnTo>
                  <a:cubicBezTo>
                    <a:pt x="35771" y="62311"/>
                    <a:pt x="32218" y="69874"/>
                    <a:pt x="30120" y="77914"/>
                  </a:cubicBezTo>
                  <a:lnTo>
                    <a:pt x="15477" y="76291"/>
                  </a:lnTo>
                  <a:cubicBezTo>
                    <a:pt x="7850" y="75397"/>
                    <a:pt x="961" y="81027"/>
                    <a:pt x="91" y="88866"/>
                  </a:cubicBezTo>
                  <a:cubicBezTo>
                    <a:pt x="-779" y="96706"/>
                    <a:pt x="4699" y="103786"/>
                    <a:pt x="12326" y="104681"/>
                  </a:cubicBezTo>
                  <a:lnTo>
                    <a:pt x="28822" y="106583"/>
                  </a:lnTo>
                  <a:cubicBezTo>
                    <a:pt x="29996" y="113749"/>
                    <a:pt x="32313" y="120668"/>
                    <a:pt x="35680" y="127061"/>
                  </a:cubicBezTo>
                  <a:lnTo>
                    <a:pt x="23910" y="136302"/>
                  </a:lnTo>
                  <a:cubicBezTo>
                    <a:pt x="17834" y="141159"/>
                    <a:pt x="16740" y="150162"/>
                    <a:pt x="21467" y="156406"/>
                  </a:cubicBezTo>
                  <a:cubicBezTo>
                    <a:pt x="26174" y="162626"/>
                    <a:pt x="34884" y="163771"/>
                    <a:pt x="40963" y="158970"/>
                  </a:cubicBezTo>
                  <a:lnTo>
                    <a:pt x="53937" y="148682"/>
                  </a:lnTo>
                  <a:cubicBezTo>
                    <a:pt x="60568" y="153701"/>
                    <a:pt x="68047" y="157415"/>
                    <a:pt x="75994" y="159635"/>
                  </a:cubicBezTo>
                  <a:lnTo>
                    <a:pt x="74233" y="174592"/>
                  </a:lnTo>
                  <a:cubicBezTo>
                    <a:pt x="73345" y="182407"/>
                    <a:pt x="78787" y="189483"/>
                    <a:pt x="86390" y="190396"/>
                  </a:cubicBezTo>
                  <a:cubicBezTo>
                    <a:pt x="86415" y="190400"/>
                    <a:pt x="86441" y="190403"/>
                    <a:pt x="86466" y="190406"/>
                  </a:cubicBezTo>
                  <a:cubicBezTo>
                    <a:pt x="86988" y="190486"/>
                    <a:pt x="87516" y="190516"/>
                    <a:pt x="88042" y="190498"/>
                  </a:cubicBezTo>
                  <a:cubicBezTo>
                    <a:pt x="95107" y="190490"/>
                    <a:pt x="101044" y="185042"/>
                    <a:pt x="101851" y="177829"/>
                  </a:cubicBezTo>
                  <a:lnTo>
                    <a:pt x="103797" y="160876"/>
                  </a:lnTo>
                  <a:cubicBezTo>
                    <a:pt x="110460" y="159692"/>
                    <a:pt x="116902" y="157441"/>
                    <a:pt x="122888" y="154207"/>
                  </a:cubicBezTo>
                  <a:lnTo>
                    <a:pt x="133082" y="166494"/>
                  </a:lnTo>
                  <a:cubicBezTo>
                    <a:pt x="138118" y="172450"/>
                    <a:pt x="146880" y="173130"/>
                    <a:pt x="152730" y="168020"/>
                  </a:cubicBezTo>
                  <a:cubicBezTo>
                    <a:pt x="158561" y="162862"/>
                    <a:pt x="159224" y="153825"/>
                    <a:pt x="154212" y="147826"/>
                  </a:cubicBezTo>
                  <a:lnTo>
                    <a:pt x="144111" y="135729"/>
                  </a:lnTo>
                  <a:cubicBezTo>
                    <a:pt x="147573" y="131112"/>
                    <a:pt x="150439" y="126053"/>
                    <a:pt x="152637" y="120679"/>
                  </a:cubicBezTo>
                  <a:lnTo>
                    <a:pt x="179142" y="123730"/>
                  </a:lnTo>
                  <a:cubicBezTo>
                    <a:pt x="179664" y="123805"/>
                    <a:pt x="180191" y="123835"/>
                    <a:pt x="180718" y="123823"/>
                  </a:cubicBezTo>
                  <a:cubicBezTo>
                    <a:pt x="188395" y="123818"/>
                    <a:pt x="194615" y="117417"/>
                    <a:pt x="194611" y="109527"/>
                  </a:cubicBezTo>
                  <a:cubicBezTo>
                    <a:pt x="194606" y="102269"/>
                    <a:pt x="189309" y="96168"/>
                    <a:pt x="182293" y="95341"/>
                  </a:cubicBezTo>
                  <a:close/>
                  <a:moveTo>
                    <a:pt x="74141" y="95248"/>
                  </a:moveTo>
                  <a:cubicBezTo>
                    <a:pt x="63904" y="95248"/>
                    <a:pt x="55605" y="86719"/>
                    <a:pt x="55605" y="76198"/>
                  </a:cubicBezTo>
                  <a:cubicBezTo>
                    <a:pt x="55605" y="65677"/>
                    <a:pt x="63904" y="57148"/>
                    <a:pt x="74141" y="57148"/>
                  </a:cubicBezTo>
                  <a:cubicBezTo>
                    <a:pt x="84378" y="57148"/>
                    <a:pt x="92676" y="65677"/>
                    <a:pt x="92676" y="76198"/>
                  </a:cubicBezTo>
                  <a:cubicBezTo>
                    <a:pt x="92646" y="86706"/>
                    <a:pt x="84365" y="95217"/>
                    <a:pt x="74141" y="95248"/>
                  </a:cubicBezTo>
                  <a:close/>
                  <a:moveTo>
                    <a:pt x="106577" y="133348"/>
                  </a:moveTo>
                  <a:cubicBezTo>
                    <a:pt x="98900" y="133348"/>
                    <a:pt x="92676" y="126951"/>
                    <a:pt x="92676" y="119060"/>
                  </a:cubicBezTo>
                  <a:cubicBezTo>
                    <a:pt x="92676" y="111170"/>
                    <a:pt x="98900" y="104773"/>
                    <a:pt x="106577" y="104773"/>
                  </a:cubicBezTo>
                  <a:cubicBezTo>
                    <a:pt x="114254" y="104773"/>
                    <a:pt x="120478" y="111170"/>
                    <a:pt x="120478" y="119060"/>
                  </a:cubicBezTo>
                  <a:cubicBezTo>
                    <a:pt x="120489" y="126940"/>
                    <a:pt x="114282" y="133337"/>
                    <a:pt x="106615" y="133348"/>
                  </a:cubicBezTo>
                  <a:cubicBezTo>
                    <a:pt x="106603" y="133348"/>
                    <a:pt x="106590" y="133348"/>
                    <a:pt x="106577" y="133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body" idx="1"/>
          </p:nvPr>
        </p:nvSpPr>
        <p:spPr>
          <a:xfrm>
            <a:off x="1291100" y="2161800"/>
            <a:ext cx="6561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dirty="0" smtClean="0">
                <a:latin typeface="Encode Sans Semi Condensed" charset="-18"/>
                <a:cs typeface="Times New Roman" pitchFamily="18" charset="0"/>
              </a:rPr>
              <a:t>Budimo odgovorni!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dirty="0" smtClean="0">
                <a:latin typeface="Encode Sans Semi Condensed" charset="-18"/>
                <a:cs typeface="Times New Roman" pitchFamily="18" charset="0"/>
              </a:rPr>
              <a:t>Zaštitimo sebe i ljude koje volimo!</a:t>
            </a:r>
            <a:endParaRPr>
              <a:latin typeface="Encode Sans Semi Condensed" charset="-18"/>
              <a:cs typeface="Times New Roman" pitchFamily="18" charset="0"/>
            </a:endParaRPr>
          </a:p>
        </p:txBody>
      </p:sp>
      <p:sp>
        <p:nvSpPr>
          <p:cNvPr id="190" name="Google Shape;190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8" name="Google Shape;721;p41"/>
          <p:cNvSpPr/>
          <p:nvPr/>
        </p:nvSpPr>
        <p:spPr>
          <a:xfrm>
            <a:off x="5072066" y="3214692"/>
            <a:ext cx="606919" cy="633315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4800" y="2025550"/>
            <a:ext cx="8114400" cy="903390"/>
          </a:xfrm>
        </p:spPr>
        <p:txBody>
          <a:bodyPr/>
          <a:lstStyle/>
          <a:p>
            <a:pPr algn="ctr"/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dirty="0" smtClean="0">
                <a:latin typeface="Encode Sans Semi Condensed" charset="-18"/>
                <a:cs typeface="Times New Roman" pitchFamily="18" charset="0"/>
              </a:rPr>
              <a:t>HVALA NA PAŽNJI!</a:t>
            </a:r>
            <a:endParaRPr lang="en-US" dirty="0">
              <a:latin typeface="Encode Sans Semi Condensed" charset="-18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8596" y="3643320"/>
            <a:ext cx="8072494" cy="857256"/>
          </a:xfrm>
        </p:spPr>
        <p:txBody>
          <a:bodyPr/>
          <a:lstStyle/>
          <a:p>
            <a:endParaRPr lang="sr-Latn-RS" dirty="0" smtClean="0">
              <a:latin typeface="Encode Sans Semi Condensed" charset="-1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RS" b="0" dirty="0" smtClean="0">
                <a:latin typeface="Encode Sans Semi Condensed" charset="-18"/>
                <a:cs typeface="Times New Roman" pitchFamily="18" charset="0"/>
              </a:rPr>
              <a:t>Korona virus</a:t>
            </a:r>
            <a:r>
              <a:rPr lang="sr-Cyrl-R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0" dirty="0" smtClean="0">
                <a:latin typeface="Encode Sans Semi Condensed" charset="-18"/>
                <a:cs typeface="Times New Roman" pitchFamily="18" charset="0"/>
              </a:rPr>
              <a:t>COVID-19)</a:t>
            </a:r>
            <a:endParaRPr>
              <a:latin typeface="Encode Sans Semi Condensed" charset="-18"/>
              <a:cs typeface="Times New Roman" pitchFamily="18" charset="0"/>
            </a:endParaRPr>
          </a:p>
        </p:txBody>
      </p:sp>
      <p:sp>
        <p:nvSpPr>
          <p:cNvPr id="196" name="Google Shape;196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sr-Latn-RS" dirty="0" smtClean="0">
                <a:latin typeface="Encode Sans Semi Condensed" charset="-18"/>
                <a:cs typeface="Times New Roman" pitchFamily="18" charset="0"/>
              </a:rPr>
              <a:t>Trenutna epidemiološka situacija u svetu narušena je od strane novonastalog virusa</a:t>
            </a:r>
          </a:p>
          <a:p>
            <a:pPr lvl="0">
              <a:buNone/>
            </a:pPr>
            <a:endParaRPr lang="sr-Latn-RS" dirty="0" smtClean="0">
              <a:latin typeface="Encode Sans Semi Condensed" charset="-18"/>
              <a:cs typeface="Times New Roman" pitchFamily="18" charset="0"/>
            </a:endParaRPr>
          </a:p>
          <a:p>
            <a:pPr lvl="0"/>
            <a:r>
              <a:rPr lang="sr-Latn-RS" dirty="0" smtClean="0">
                <a:latin typeface="Encode Sans Semi Condensed" charset="-18"/>
                <a:cs typeface="Times New Roman" pitchFamily="18" charset="0"/>
              </a:rPr>
              <a:t>Prema trenutnim saznanjima korona virus je zarazno oboljenje  iz porodice korona virusa</a:t>
            </a:r>
            <a:endParaRPr lang="sr-Latn-RS" dirty="0" smtClean="0">
              <a:latin typeface="Encode Sans Semi Condensed" charset="-18"/>
              <a:cs typeface="Times New Roman" pitchFamily="18" charset="0"/>
            </a:endParaRPr>
          </a:p>
        </p:txBody>
      </p:sp>
      <p:sp>
        <p:nvSpPr>
          <p:cNvPr id="197" name="Google Shape;197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5" name="Google Shape;512;p40"/>
          <p:cNvGrpSpPr/>
          <p:nvPr/>
        </p:nvGrpSpPr>
        <p:grpSpPr>
          <a:xfrm>
            <a:off x="5786446" y="857238"/>
            <a:ext cx="517835" cy="510233"/>
            <a:chOff x="6114091" y="487236"/>
            <a:chExt cx="419100" cy="419100"/>
          </a:xfrm>
        </p:grpSpPr>
        <p:sp>
          <p:nvSpPr>
            <p:cNvPr id="6" name="Google Shape;513;p40"/>
            <p:cNvSpPr/>
            <p:nvPr/>
          </p:nvSpPr>
          <p:spPr>
            <a:xfrm>
              <a:off x="6228399" y="611062"/>
              <a:ext cx="200016" cy="190503"/>
            </a:xfrm>
            <a:custGeom>
              <a:avLst/>
              <a:gdLst/>
              <a:ahLst/>
              <a:cxnLst/>
              <a:rect l="l" t="t" r="r" b="b"/>
              <a:pathLst>
                <a:path w="200016" h="190503" extrusionOk="0">
                  <a:moveTo>
                    <a:pt x="187357" y="95342"/>
                  </a:moveTo>
                  <a:lnTo>
                    <a:pt x="161830" y="92486"/>
                  </a:lnTo>
                  <a:cubicBezTo>
                    <a:pt x="161479" y="84937"/>
                    <a:pt x="159870" y="77500"/>
                    <a:pt x="157067" y="70482"/>
                  </a:cubicBezTo>
                  <a:lnTo>
                    <a:pt x="165926" y="63719"/>
                  </a:lnTo>
                  <a:cubicBezTo>
                    <a:pt x="172185" y="58880"/>
                    <a:pt x="173336" y="49882"/>
                    <a:pt x="168496" y="43623"/>
                  </a:cubicBezTo>
                  <a:cubicBezTo>
                    <a:pt x="163657" y="37363"/>
                    <a:pt x="154659" y="36211"/>
                    <a:pt x="148400" y="41051"/>
                  </a:cubicBezTo>
                  <a:lnTo>
                    <a:pt x="140970" y="46860"/>
                  </a:lnTo>
                  <a:cubicBezTo>
                    <a:pt x="135311" y="41495"/>
                    <a:pt x="128770" y="37144"/>
                    <a:pt x="121634" y="34000"/>
                  </a:cubicBezTo>
                  <a:lnTo>
                    <a:pt x="123730" y="15904"/>
                  </a:lnTo>
                  <a:cubicBezTo>
                    <a:pt x="124623" y="8066"/>
                    <a:pt x="118994" y="987"/>
                    <a:pt x="111156" y="93"/>
                  </a:cubicBezTo>
                  <a:cubicBezTo>
                    <a:pt x="103318" y="-801"/>
                    <a:pt x="96239" y="4828"/>
                    <a:pt x="95345" y="12666"/>
                  </a:cubicBezTo>
                  <a:lnTo>
                    <a:pt x="93440" y="28666"/>
                  </a:lnTo>
                  <a:cubicBezTo>
                    <a:pt x="82874" y="28924"/>
                    <a:pt x="72523" y="31699"/>
                    <a:pt x="63246" y="36763"/>
                  </a:cubicBezTo>
                  <a:lnTo>
                    <a:pt x="44196" y="14476"/>
                  </a:lnTo>
                  <a:cubicBezTo>
                    <a:pt x="39045" y="8475"/>
                    <a:pt x="30005" y="7787"/>
                    <a:pt x="24004" y="12938"/>
                  </a:cubicBezTo>
                  <a:cubicBezTo>
                    <a:pt x="18003" y="18089"/>
                    <a:pt x="17315" y="27129"/>
                    <a:pt x="22466" y="33130"/>
                  </a:cubicBezTo>
                  <a:cubicBezTo>
                    <a:pt x="22470" y="33135"/>
                    <a:pt x="22474" y="33140"/>
                    <a:pt x="22479" y="33145"/>
                  </a:cubicBezTo>
                  <a:lnTo>
                    <a:pt x="41720" y="55622"/>
                  </a:lnTo>
                  <a:cubicBezTo>
                    <a:pt x="36765" y="62312"/>
                    <a:pt x="33113" y="69874"/>
                    <a:pt x="30956" y="77915"/>
                  </a:cubicBezTo>
                  <a:lnTo>
                    <a:pt x="15907" y="76292"/>
                  </a:lnTo>
                  <a:cubicBezTo>
                    <a:pt x="8068" y="75397"/>
                    <a:pt x="988" y="81027"/>
                    <a:pt x="93" y="88866"/>
                  </a:cubicBezTo>
                  <a:cubicBezTo>
                    <a:pt x="-801" y="96705"/>
                    <a:pt x="4829" y="103785"/>
                    <a:pt x="12668" y="104680"/>
                  </a:cubicBezTo>
                  <a:lnTo>
                    <a:pt x="29623" y="106582"/>
                  </a:lnTo>
                  <a:cubicBezTo>
                    <a:pt x="30830" y="113750"/>
                    <a:pt x="33211" y="120668"/>
                    <a:pt x="36671" y="127060"/>
                  </a:cubicBezTo>
                  <a:lnTo>
                    <a:pt x="24575" y="136302"/>
                  </a:lnTo>
                  <a:cubicBezTo>
                    <a:pt x="18329" y="141160"/>
                    <a:pt x="17205" y="150161"/>
                    <a:pt x="22063" y="156406"/>
                  </a:cubicBezTo>
                  <a:cubicBezTo>
                    <a:pt x="26901" y="162625"/>
                    <a:pt x="35853" y="163771"/>
                    <a:pt x="42101" y="158969"/>
                  </a:cubicBezTo>
                  <a:lnTo>
                    <a:pt x="55436" y="148682"/>
                  </a:lnTo>
                  <a:cubicBezTo>
                    <a:pt x="62251" y="153701"/>
                    <a:pt x="69937" y="157415"/>
                    <a:pt x="78105" y="159635"/>
                  </a:cubicBezTo>
                  <a:lnTo>
                    <a:pt x="76295" y="174592"/>
                  </a:lnTo>
                  <a:cubicBezTo>
                    <a:pt x="75382" y="182407"/>
                    <a:pt x="80976" y="189483"/>
                    <a:pt x="88790" y="190396"/>
                  </a:cubicBezTo>
                  <a:cubicBezTo>
                    <a:pt x="88816" y="190399"/>
                    <a:pt x="88843" y="190402"/>
                    <a:pt x="88868" y="190405"/>
                  </a:cubicBezTo>
                  <a:cubicBezTo>
                    <a:pt x="89405" y="190485"/>
                    <a:pt x="89947" y="190516"/>
                    <a:pt x="90488" y="190498"/>
                  </a:cubicBezTo>
                  <a:cubicBezTo>
                    <a:pt x="97748" y="190491"/>
                    <a:pt x="103851" y="185042"/>
                    <a:pt x="104680" y="177829"/>
                  </a:cubicBezTo>
                  <a:lnTo>
                    <a:pt x="106680" y="160876"/>
                  </a:lnTo>
                  <a:cubicBezTo>
                    <a:pt x="113529" y="159692"/>
                    <a:pt x="120149" y="157442"/>
                    <a:pt x="126302" y="154207"/>
                  </a:cubicBezTo>
                  <a:lnTo>
                    <a:pt x="136779" y="166494"/>
                  </a:lnTo>
                  <a:cubicBezTo>
                    <a:pt x="141955" y="172450"/>
                    <a:pt x="150960" y="173130"/>
                    <a:pt x="156972" y="168020"/>
                  </a:cubicBezTo>
                  <a:cubicBezTo>
                    <a:pt x="162965" y="162862"/>
                    <a:pt x="163648" y="153825"/>
                    <a:pt x="158496" y="147826"/>
                  </a:cubicBezTo>
                  <a:lnTo>
                    <a:pt x="148114" y="135729"/>
                  </a:lnTo>
                  <a:cubicBezTo>
                    <a:pt x="151672" y="131112"/>
                    <a:pt x="154617" y="126053"/>
                    <a:pt x="156877" y="120679"/>
                  </a:cubicBezTo>
                  <a:lnTo>
                    <a:pt x="184118" y="123730"/>
                  </a:lnTo>
                  <a:cubicBezTo>
                    <a:pt x="184655" y="123805"/>
                    <a:pt x="185197" y="123836"/>
                    <a:pt x="185738" y="123823"/>
                  </a:cubicBezTo>
                  <a:cubicBezTo>
                    <a:pt x="193628" y="123818"/>
                    <a:pt x="200021" y="117418"/>
                    <a:pt x="200016" y="109527"/>
                  </a:cubicBezTo>
                  <a:cubicBezTo>
                    <a:pt x="200012" y="102269"/>
                    <a:pt x="194567" y="96168"/>
                    <a:pt x="187357" y="95342"/>
                  </a:cubicBezTo>
                  <a:close/>
                  <a:moveTo>
                    <a:pt x="76200" y="95248"/>
                  </a:moveTo>
                  <a:cubicBezTo>
                    <a:pt x="65679" y="95248"/>
                    <a:pt x="57150" y="86719"/>
                    <a:pt x="57150" y="76198"/>
                  </a:cubicBezTo>
                  <a:cubicBezTo>
                    <a:pt x="57150" y="65677"/>
                    <a:pt x="65679" y="57148"/>
                    <a:pt x="76200" y="57148"/>
                  </a:cubicBezTo>
                  <a:cubicBezTo>
                    <a:pt x="86721" y="57148"/>
                    <a:pt x="95250" y="65677"/>
                    <a:pt x="95250" y="76198"/>
                  </a:cubicBezTo>
                  <a:cubicBezTo>
                    <a:pt x="95220" y="86706"/>
                    <a:pt x="86709" y="95218"/>
                    <a:pt x="76200" y="95248"/>
                  </a:cubicBezTo>
                  <a:close/>
                  <a:moveTo>
                    <a:pt x="109538" y="133348"/>
                  </a:moveTo>
                  <a:cubicBezTo>
                    <a:pt x="101647" y="133348"/>
                    <a:pt x="95250" y="126951"/>
                    <a:pt x="95250" y="119061"/>
                  </a:cubicBezTo>
                  <a:cubicBezTo>
                    <a:pt x="95250" y="111170"/>
                    <a:pt x="101647" y="104773"/>
                    <a:pt x="109538" y="104773"/>
                  </a:cubicBezTo>
                  <a:cubicBezTo>
                    <a:pt x="117428" y="104773"/>
                    <a:pt x="123825" y="111170"/>
                    <a:pt x="123825" y="119061"/>
                  </a:cubicBezTo>
                  <a:cubicBezTo>
                    <a:pt x="123836" y="126941"/>
                    <a:pt x="117457" y="133338"/>
                    <a:pt x="109578" y="133348"/>
                  </a:cubicBezTo>
                  <a:cubicBezTo>
                    <a:pt x="109564" y="133348"/>
                    <a:pt x="109551" y="133348"/>
                    <a:pt x="109538" y="133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514;p40"/>
            <p:cNvSpPr/>
            <p:nvPr/>
          </p:nvSpPr>
          <p:spPr>
            <a:xfrm>
              <a:off x="6114091" y="487236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361950" y="0"/>
                  </a:moveTo>
                  <a:lnTo>
                    <a:pt x="57150" y="0"/>
                  </a:lnTo>
                  <a:cubicBezTo>
                    <a:pt x="25601" y="34"/>
                    <a:pt x="34" y="25601"/>
                    <a:pt x="0" y="57150"/>
                  </a:cubicBezTo>
                  <a:lnTo>
                    <a:pt x="0" y="361950"/>
                  </a:lnTo>
                  <a:cubicBezTo>
                    <a:pt x="34" y="393499"/>
                    <a:pt x="25601" y="419066"/>
                    <a:pt x="57150" y="419100"/>
                  </a:cubicBezTo>
                  <a:lnTo>
                    <a:pt x="361950" y="419100"/>
                  </a:lnTo>
                  <a:cubicBezTo>
                    <a:pt x="393499" y="419066"/>
                    <a:pt x="419066" y="393499"/>
                    <a:pt x="419100" y="361950"/>
                  </a:cubicBezTo>
                  <a:lnTo>
                    <a:pt x="419100" y="57150"/>
                  </a:lnTo>
                  <a:cubicBezTo>
                    <a:pt x="419066" y="25601"/>
                    <a:pt x="393499" y="34"/>
                    <a:pt x="361950" y="0"/>
                  </a:cubicBezTo>
                  <a:close/>
                  <a:moveTo>
                    <a:pt x="381000" y="361950"/>
                  </a:moveTo>
                  <a:cubicBezTo>
                    <a:pt x="380987" y="372466"/>
                    <a:pt x="372466" y="380987"/>
                    <a:pt x="361950" y="381000"/>
                  </a:cubicBezTo>
                  <a:lnTo>
                    <a:pt x="57150" y="381000"/>
                  </a:lnTo>
                  <a:cubicBezTo>
                    <a:pt x="46635" y="380987"/>
                    <a:pt x="38114" y="372466"/>
                    <a:pt x="38100" y="361950"/>
                  </a:cubicBezTo>
                  <a:lnTo>
                    <a:pt x="38100" y="57150"/>
                  </a:lnTo>
                  <a:cubicBezTo>
                    <a:pt x="38114" y="46635"/>
                    <a:pt x="46635" y="38114"/>
                    <a:pt x="57150" y="38100"/>
                  </a:cubicBezTo>
                  <a:lnTo>
                    <a:pt x="361950" y="38100"/>
                  </a:lnTo>
                  <a:cubicBezTo>
                    <a:pt x="372466" y="38114"/>
                    <a:pt x="380987" y="46635"/>
                    <a:pt x="381000" y="57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RS" b="1" dirty="0" smtClean="0">
                <a:latin typeface="Encode Sans Semi Condensed" charset="-18"/>
              </a:rPr>
              <a:t> </a:t>
            </a:r>
            <a:r>
              <a:rPr lang="sr-Latn-RS" dirty="0" smtClean="0">
                <a:latin typeface="Encode Sans Semi Condensed Light" charset="-18"/>
              </a:rPr>
              <a:t>Virus koji izaziva  COVID-19 prenosi se uglavnom kapljicama koje nastaju kada zaražena osoba kašlje ili izdiše vazduh.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0" dirty="0" smtClean="0">
                <a:latin typeface="Encode Sans Semi Condensed" charset="-18"/>
                <a:cs typeface="Times New Roman" pitchFamily="18" charset="0"/>
              </a:rPr>
              <a:t>Način širenja</a:t>
            </a:r>
            <a:endParaRPr b="0">
              <a:latin typeface="Encode Sans Semi Condensed" charset="-18"/>
              <a:cs typeface="Times New Roman" pitchFamily="18" charset="0"/>
            </a:endParaRPr>
          </a:p>
        </p:txBody>
      </p:sp>
      <p:sp>
        <p:nvSpPr>
          <p:cNvPr id="217" name="Google Shape;217;p21"/>
          <p:cNvSpPr txBox="1">
            <a:spLocks noGrp="1"/>
          </p:cNvSpPr>
          <p:nvPr>
            <p:ph type="body" idx="2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sr-Latn-RS" dirty="0" smtClean="0"/>
              <a:t> </a:t>
            </a:r>
            <a:r>
              <a:rPr lang="sr-Latn-RS" dirty="0" smtClean="0">
                <a:latin typeface="Encode Sans Semi Condensed Light" charset="-18"/>
              </a:rPr>
              <a:t>Možete da se zarazite udisanjem virusa, ako ste u neposrednoj blizini nekoga ko ima COVID-19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dirty="0" smtClean="0">
                <a:latin typeface="Encode Sans Semi Condensed Light" charset="-18"/>
                <a:cs typeface="Times New Roman" pitchFamily="18" charset="0"/>
              </a:rPr>
              <a:t>ili dodirivanjem očiju, nosa ili usta rukom kojom ste prethodno dodirnuli zaraženu površinu.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grpSp>
        <p:nvGrpSpPr>
          <p:cNvPr id="6" name="Google Shape;1468;p42"/>
          <p:cNvGrpSpPr/>
          <p:nvPr/>
        </p:nvGrpSpPr>
        <p:grpSpPr>
          <a:xfrm>
            <a:off x="4143372" y="785800"/>
            <a:ext cx="857256" cy="731495"/>
            <a:chOff x="10914672" y="5489861"/>
            <a:chExt cx="719842" cy="720102"/>
          </a:xfrm>
        </p:grpSpPr>
        <p:sp>
          <p:nvSpPr>
            <p:cNvPr id="7" name="Google Shape;1469;p4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470;p4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471;p4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472;p4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473;p42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474;p42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475;p42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76;p42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77;p42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478;p42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479;p42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80;p42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0" dirty="0" smtClean="0">
                <a:latin typeface="Encode Sans Semi Condensed" charset="-18"/>
                <a:cs typeface="Times New Roman" pitchFamily="18" charset="0"/>
              </a:rPr>
              <a:t>Simptomi</a:t>
            </a:r>
            <a:endParaRPr b="0">
              <a:latin typeface="Encode Sans Semi Condensed" charset="-18"/>
              <a:cs typeface="Times New Roman" pitchFamily="18" charset="0"/>
            </a:endParaRPr>
          </a:p>
        </p:txBody>
      </p:sp>
      <p:sp>
        <p:nvSpPr>
          <p:cNvPr id="224" name="Google Shape;224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RS" sz="1800" dirty="0" smtClean="0">
                <a:latin typeface="Encode Sans Semi Condensed Light" charset="-18"/>
                <a:cs typeface="Times New Roman" pitchFamily="18" charset="0"/>
              </a:rPr>
              <a:t>Najčešći simptomi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800" dirty="0" smtClean="0">
                <a:latin typeface="Encode Sans Semi Condensed Light" charset="-18"/>
                <a:cs typeface="Times New Roman" pitchFamily="18" charset="0"/>
              </a:rPr>
              <a:t>temperatura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Encode Sans Semi Condensed Light" charset="-18"/>
                <a:cs typeface="Times New Roman" pitchFamily="18" charset="0"/>
              </a:rPr>
              <a:t>S</a:t>
            </a:r>
            <a:r>
              <a:rPr lang="sr-Latn-RS" sz="1800" dirty="0" smtClean="0">
                <a:latin typeface="Encode Sans Semi Condensed Light" charset="-18"/>
                <a:cs typeface="Times New Roman" pitchFamily="18" charset="0"/>
              </a:rPr>
              <a:t>uv kašalj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800" dirty="0" smtClean="0">
                <a:latin typeface="Encode Sans Semi Condensed Light" charset="-18"/>
                <a:cs typeface="Times New Roman" pitchFamily="18" charset="0"/>
              </a:rPr>
              <a:t>umor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2"/>
          </p:nvPr>
        </p:nvSpPr>
        <p:spPr>
          <a:xfrm>
            <a:off x="3897594" y="1582774"/>
            <a:ext cx="2991000" cy="33464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RS" sz="1800" dirty="0" smtClean="0">
                <a:latin typeface="Encode Sans Semi Condensed" charset="-18"/>
                <a:cs typeface="Times New Roman" pitchFamily="18" charset="0"/>
              </a:rPr>
              <a:t>Manje česti simptomi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sr-Latn-RS" sz="1800" dirty="0" smtClean="0">
                <a:latin typeface="Encode Sans Semi Condensed" charset="-18"/>
                <a:cs typeface="Times New Roman" pitchFamily="18" charset="0"/>
              </a:rPr>
              <a:t>bol</a:t>
            </a:r>
          </a:p>
          <a:p>
            <a:r>
              <a:rPr lang="en-US" sz="1800" dirty="0" smtClean="0">
                <a:latin typeface="Encode Sans Semi Condensed" charset="-18"/>
                <a:cs typeface="Times New Roman" pitchFamily="18" charset="0"/>
              </a:rPr>
              <a:t>U</a:t>
            </a:r>
            <a:r>
              <a:rPr lang="sr-Latn-RS" sz="1800" dirty="0" smtClean="0">
                <a:latin typeface="Encode Sans Semi Condensed" charset="-18"/>
                <a:cs typeface="Times New Roman" pitchFamily="18" charset="0"/>
              </a:rPr>
              <a:t>paljeno grlo</a:t>
            </a:r>
          </a:p>
          <a:p>
            <a:r>
              <a:rPr lang="sr-Latn-RS" sz="1800" dirty="0" smtClean="0">
                <a:latin typeface="Encode Sans Semi Condensed" charset="-18"/>
                <a:cs typeface="Times New Roman" pitchFamily="18" charset="0"/>
              </a:rPr>
              <a:t>dijareja</a:t>
            </a:r>
          </a:p>
          <a:p>
            <a:r>
              <a:rPr lang="sr-Latn-RS" sz="1800" dirty="0" smtClean="0">
                <a:latin typeface="Encode Sans Semi Condensed" charset="-18"/>
                <a:cs typeface="Times New Roman" pitchFamily="18" charset="0"/>
              </a:rPr>
              <a:t>glavobolja</a:t>
            </a:r>
          </a:p>
          <a:p>
            <a:r>
              <a:rPr lang="en-US" sz="1800" dirty="0" smtClean="0">
                <a:latin typeface="Encode Sans Semi Condensed" charset="-18"/>
                <a:cs typeface="Times New Roman" pitchFamily="18" charset="0"/>
              </a:rPr>
              <a:t>G</a:t>
            </a:r>
            <a:r>
              <a:rPr lang="sr-Latn-RS" sz="1800" dirty="0" smtClean="0">
                <a:latin typeface="Encode Sans Semi Condensed" charset="-18"/>
                <a:cs typeface="Times New Roman" pitchFamily="18" charset="0"/>
              </a:rPr>
              <a:t>ubitak čula ukusa i čula mirisa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Google Shape;22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>
            <a:spLocks noGrp="1"/>
          </p:cNvSpPr>
          <p:nvPr>
            <p:ph type="ctrTitle" idx="4294967295"/>
          </p:nvPr>
        </p:nvSpPr>
        <p:spPr>
          <a:xfrm>
            <a:off x="3056212" y="857238"/>
            <a:ext cx="3730366" cy="7618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r-Latn-RS" sz="4800" dirty="0" smtClean="0"/>
              <a:t/>
            </a:r>
            <a:br>
              <a:rPr lang="sr-Latn-RS" sz="4800" dirty="0" smtClean="0"/>
            </a:br>
            <a:r>
              <a:rPr lang="en-US" sz="4800" dirty="0" smtClean="0"/>
              <a:t>62,195,274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sz="4800"/>
          </a:p>
        </p:txBody>
      </p:sp>
      <p:sp>
        <p:nvSpPr>
          <p:cNvPr id="312" name="Google Shape;312;p29"/>
          <p:cNvSpPr txBox="1">
            <a:spLocks noGrp="1"/>
          </p:cNvSpPr>
          <p:nvPr>
            <p:ph type="subTitle" idx="4294967295"/>
          </p:nvPr>
        </p:nvSpPr>
        <p:spPr>
          <a:xfrm>
            <a:off x="3056213" y="1411308"/>
            <a:ext cx="3700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Trenutni broj zaraženih u svetu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Google Shape;313;p29"/>
          <p:cNvSpPr txBox="1">
            <a:spLocks noGrp="1"/>
          </p:cNvSpPr>
          <p:nvPr>
            <p:ph type="ctrTitle" idx="4294967295"/>
          </p:nvPr>
        </p:nvSpPr>
        <p:spPr>
          <a:xfrm>
            <a:off x="3056213" y="3353092"/>
            <a:ext cx="37005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Cyrl-RS" sz="4800" dirty="0" smtClean="0"/>
              <a:t>41,5</a:t>
            </a:r>
            <a:r>
              <a:rPr lang="sr-Latn-RS" sz="4800" dirty="0" smtClean="0"/>
              <a:t>87,569</a:t>
            </a:r>
            <a:endParaRPr sz="4800">
              <a:latin typeface="Abel" charset="0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subTitle" idx="4294967295"/>
          </p:nvPr>
        </p:nvSpPr>
        <p:spPr>
          <a:xfrm>
            <a:off x="3071802" y="3929072"/>
            <a:ext cx="3700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Trenutni broj izlečenih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Google Shape;315;p29"/>
          <p:cNvSpPr txBox="1">
            <a:spLocks noGrp="1"/>
          </p:cNvSpPr>
          <p:nvPr>
            <p:ph type="ctrTitle" idx="4294967295"/>
          </p:nvPr>
        </p:nvSpPr>
        <p:spPr>
          <a:xfrm>
            <a:off x="3056213" y="2038646"/>
            <a:ext cx="37005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r-Latn-RS" sz="4800" dirty="0" smtClean="0"/>
              <a:t/>
            </a:r>
            <a:br>
              <a:rPr lang="sr-Latn-RS" sz="4800" dirty="0" smtClean="0"/>
            </a:br>
            <a:r>
              <a:rPr lang="en-US" sz="4800" dirty="0" smtClean="0"/>
              <a:t>1,453,355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sz="4800"/>
          </a:p>
        </p:txBody>
      </p:sp>
      <p:sp>
        <p:nvSpPr>
          <p:cNvPr id="316" name="Google Shape;316;p29"/>
          <p:cNvSpPr txBox="1">
            <a:spLocks noGrp="1"/>
          </p:cNvSpPr>
          <p:nvPr>
            <p:ph type="subTitle" idx="4294967295"/>
          </p:nvPr>
        </p:nvSpPr>
        <p:spPr>
          <a:xfrm>
            <a:off x="3056213" y="2725754"/>
            <a:ext cx="3700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Trenutni broj preminulih u svetu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9" name="Google Shape;526;p40"/>
          <p:cNvSpPr/>
          <p:nvPr/>
        </p:nvSpPr>
        <p:spPr>
          <a:xfrm>
            <a:off x="2357422" y="928676"/>
            <a:ext cx="642942" cy="571504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438150" y="209550"/>
                </a:moveTo>
                <a:lnTo>
                  <a:pt x="399098" y="209550"/>
                </a:lnTo>
                <a:cubicBezTo>
                  <a:pt x="395288" y="176213"/>
                  <a:pt x="381953" y="146685"/>
                  <a:pt x="362903" y="121920"/>
                </a:cubicBezTo>
                <a:lnTo>
                  <a:pt x="395288" y="89535"/>
                </a:lnTo>
                <a:cubicBezTo>
                  <a:pt x="402908" y="81915"/>
                  <a:pt x="402908" y="70485"/>
                  <a:pt x="395288" y="62865"/>
                </a:cubicBezTo>
                <a:cubicBezTo>
                  <a:pt x="387668" y="55245"/>
                  <a:pt x="376238" y="55245"/>
                  <a:pt x="368618" y="62865"/>
                </a:cubicBezTo>
                <a:lnTo>
                  <a:pt x="336233" y="95250"/>
                </a:lnTo>
                <a:cubicBezTo>
                  <a:pt x="311468" y="75248"/>
                  <a:pt x="280988" y="62865"/>
                  <a:pt x="248603" y="59055"/>
                </a:cubicBezTo>
                <a:lnTo>
                  <a:pt x="248603" y="19050"/>
                </a:lnTo>
                <a:cubicBezTo>
                  <a:pt x="248603" y="8573"/>
                  <a:pt x="240030" y="0"/>
                  <a:pt x="229553" y="0"/>
                </a:cubicBezTo>
                <a:cubicBezTo>
                  <a:pt x="219075" y="0"/>
                  <a:pt x="210503" y="8573"/>
                  <a:pt x="210503" y="19050"/>
                </a:cubicBezTo>
                <a:lnTo>
                  <a:pt x="210503" y="58103"/>
                </a:lnTo>
                <a:cubicBezTo>
                  <a:pt x="177165" y="61913"/>
                  <a:pt x="147638" y="75248"/>
                  <a:pt x="122873" y="94298"/>
                </a:cubicBezTo>
                <a:lnTo>
                  <a:pt x="89535" y="62865"/>
                </a:lnTo>
                <a:cubicBezTo>
                  <a:pt x="81915" y="55245"/>
                  <a:pt x="70485" y="55245"/>
                  <a:pt x="62865" y="62865"/>
                </a:cubicBezTo>
                <a:cubicBezTo>
                  <a:pt x="55245" y="70485"/>
                  <a:pt x="55245" y="81915"/>
                  <a:pt x="62865" y="89535"/>
                </a:cubicBezTo>
                <a:lnTo>
                  <a:pt x="95250" y="121920"/>
                </a:lnTo>
                <a:cubicBezTo>
                  <a:pt x="75248" y="146685"/>
                  <a:pt x="62865" y="177165"/>
                  <a:pt x="59055" y="209550"/>
                </a:cubicBezTo>
                <a:lnTo>
                  <a:pt x="19050" y="209550"/>
                </a:lnTo>
                <a:cubicBezTo>
                  <a:pt x="8573" y="209550"/>
                  <a:pt x="0" y="218123"/>
                  <a:pt x="0" y="228600"/>
                </a:cubicBezTo>
                <a:cubicBezTo>
                  <a:pt x="0" y="239078"/>
                  <a:pt x="8573" y="247650"/>
                  <a:pt x="19050" y="247650"/>
                </a:cubicBezTo>
                <a:lnTo>
                  <a:pt x="58103" y="247650"/>
                </a:lnTo>
                <a:cubicBezTo>
                  <a:pt x="61913" y="280988"/>
                  <a:pt x="75248" y="310515"/>
                  <a:pt x="94298" y="335280"/>
                </a:cubicBezTo>
                <a:lnTo>
                  <a:pt x="61913" y="367665"/>
                </a:lnTo>
                <a:cubicBezTo>
                  <a:pt x="54293" y="375285"/>
                  <a:pt x="54293" y="386715"/>
                  <a:pt x="61913" y="394335"/>
                </a:cubicBezTo>
                <a:cubicBezTo>
                  <a:pt x="66675" y="398145"/>
                  <a:pt x="71438" y="400050"/>
                  <a:pt x="76200" y="400050"/>
                </a:cubicBezTo>
                <a:cubicBezTo>
                  <a:pt x="80963" y="400050"/>
                  <a:pt x="85725" y="398145"/>
                  <a:pt x="89535" y="394335"/>
                </a:cubicBezTo>
                <a:lnTo>
                  <a:pt x="121920" y="361950"/>
                </a:lnTo>
                <a:cubicBezTo>
                  <a:pt x="146685" y="381953"/>
                  <a:pt x="177165" y="394335"/>
                  <a:pt x="209550" y="398145"/>
                </a:cubicBezTo>
                <a:lnTo>
                  <a:pt x="209550" y="438150"/>
                </a:lnTo>
                <a:cubicBezTo>
                  <a:pt x="209550" y="448628"/>
                  <a:pt x="218123" y="457200"/>
                  <a:pt x="228600" y="457200"/>
                </a:cubicBezTo>
                <a:cubicBezTo>
                  <a:pt x="239078" y="457200"/>
                  <a:pt x="247650" y="448628"/>
                  <a:pt x="247650" y="438150"/>
                </a:cubicBezTo>
                <a:lnTo>
                  <a:pt x="247650" y="399098"/>
                </a:lnTo>
                <a:cubicBezTo>
                  <a:pt x="280988" y="395288"/>
                  <a:pt x="310515" y="381953"/>
                  <a:pt x="335280" y="362903"/>
                </a:cubicBezTo>
                <a:lnTo>
                  <a:pt x="367665" y="395288"/>
                </a:lnTo>
                <a:cubicBezTo>
                  <a:pt x="371475" y="398145"/>
                  <a:pt x="376238" y="400050"/>
                  <a:pt x="381000" y="400050"/>
                </a:cubicBezTo>
                <a:cubicBezTo>
                  <a:pt x="385763" y="400050"/>
                  <a:pt x="390525" y="398145"/>
                  <a:pt x="394335" y="394335"/>
                </a:cubicBezTo>
                <a:cubicBezTo>
                  <a:pt x="401955" y="386715"/>
                  <a:pt x="401955" y="375285"/>
                  <a:pt x="394335" y="367665"/>
                </a:cubicBezTo>
                <a:lnTo>
                  <a:pt x="361950" y="335280"/>
                </a:lnTo>
                <a:cubicBezTo>
                  <a:pt x="381953" y="310515"/>
                  <a:pt x="394335" y="280035"/>
                  <a:pt x="398145" y="247650"/>
                </a:cubicBezTo>
                <a:lnTo>
                  <a:pt x="438150" y="247650"/>
                </a:lnTo>
                <a:cubicBezTo>
                  <a:pt x="448628" y="247650"/>
                  <a:pt x="457200" y="239078"/>
                  <a:pt x="457200" y="228600"/>
                </a:cubicBezTo>
                <a:cubicBezTo>
                  <a:pt x="457200" y="218123"/>
                  <a:pt x="448628" y="209550"/>
                  <a:pt x="438150" y="209550"/>
                </a:cubicBezTo>
                <a:close/>
                <a:moveTo>
                  <a:pt x="185738" y="114300"/>
                </a:moveTo>
                <a:cubicBezTo>
                  <a:pt x="203835" y="114300"/>
                  <a:pt x="219075" y="129540"/>
                  <a:pt x="219075" y="147638"/>
                </a:cubicBezTo>
                <a:cubicBezTo>
                  <a:pt x="219075" y="165735"/>
                  <a:pt x="203835" y="180975"/>
                  <a:pt x="185738" y="180975"/>
                </a:cubicBezTo>
                <a:cubicBezTo>
                  <a:pt x="167640" y="180975"/>
                  <a:pt x="152400" y="165735"/>
                  <a:pt x="152400" y="147638"/>
                </a:cubicBezTo>
                <a:cubicBezTo>
                  <a:pt x="152400" y="129540"/>
                  <a:pt x="167640" y="114300"/>
                  <a:pt x="185738" y="114300"/>
                </a:cubicBezTo>
                <a:close/>
                <a:moveTo>
                  <a:pt x="180975" y="333375"/>
                </a:moveTo>
                <a:cubicBezTo>
                  <a:pt x="149543" y="333375"/>
                  <a:pt x="123825" y="307658"/>
                  <a:pt x="123825" y="276225"/>
                </a:cubicBezTo>
                <a:cubicBezTo>
                  <a:pt x="123825" y="244793"/>
                  <a:pt x="149543" y="219075"/>
                  <a:pt x="180975" y="219075"/>
                </a:cubicBezTo>
                <a:cubicBezTo>
                  <a:pt x="212408" y="219075"/>
                  <a:pt x="238125" y="244793"/>
                  <a:pt x="238125" y="276225"/>
                </a:cubicBezTo>
                <a:cubicBezTo>
                  <a:pt x="238125" y="307658"/>
                  <a:pt x="212408" y="333375"/>
                  <a:pt x="180975" y="333375"/>
                </a:cubicBezTo>
                <a:close/>
                <a:moveTo>
                  <a:pt x="295275" y="323850"/>
                </a:moveTo>
                <a:cubicBezTo>
                  <a:pt x="284798" y="323850"/>
                  <a:pt x="276225" y="315278"/>
                  <a:pt x="276225" y="304800"/>
                </a:cubicBezTo>
                <a:cubicBezTo>
                  <a:pt x="276225" y="294323"/>
                  <a:pt x="284798" y="285750"/>
                  <a:pt x="295275" y="285750"/>
                </a:cubicBezTo>
                <a:cubicBezTo>
                  <a:pt x="305753" y="285750"/>
                  <a:pt x="314325" y="294323"/>
                  <a:pt x="314325" y="304800"/>
                </a:cubicBezTo>
                <a:cubicBezTo>
                  <a:pt x="314325" y="315278"/>
                  <a:pt x="305753" y="323850"/>
                  <a:pt x="295275" y="323850"/>
                </a:cubicBezTo>
                <a:close/>
                <a:moveTo>
                  <a:pt x="300038" y="238125"/>
                </a:moveTo>
                <a:cubicBezTo>
                  <a:pt x="276225" y="238125"/>
                  <a:pt x="257175" y="219075"/>
                  <a:pt x="257175" y="195263"/>
                </a:cubicBezTo>
                <a:cubicBezTo>
                  <a:pt x="257175" y="171450"/>
                  <a:pt x="276225" y="152400"/>
                  <a:pt x="300038" y="152400"/>
                </a:cubicBezTo>
                <a:cubicBezTo>
                  <a:pt x="323850" y="152400"/>
                  <a:pt x="342900" y="171450"/>
                  <a:pt x="342900" y="195263"/>
                </a:cubicBezTo>
                <a:cubicBezTo>
                  <a:pt x="342900" y="219075"/>
                  <a:pt x="323850" y="238125"/>
                  <a:pt x="300038" y="2381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566;p40"/>
          <p:cNvGrpSpPr/>
          <p:nvPr/>
        </p:nvGrpSpPr>
        <p:grpSpPr>
          <a:xfrm>
            <a:off x="2428860" y="2214560"/>
            <a:ext cx="571504" cy="571504"/>
            <a:chOff x="1385976" y="3667543"/>
            <a:chExt cx="410672" cy="457199"/>
          </a:xfrm>
        </p:grpSpPr>
        <p:sp>
          <p:nvSpPr>
            <p:cNvPr id="21" name="Google Shape;567;p40"/>
            <p:cNvSpPr/>
            <p:nvPr/>
          </p:nvSpPr>
          <p:spPr>
            <a:xfrm>
              <a:off x="1463246" y="3667543"/>
              <a:ext cx="247650" cy="266700"/>
            </a:xfrm>
            <a:custGeom>
              <a:avLst/>
              <a:gdLst/>
              <a:ahLst/>
              <a:cxnLst/>
              <a:rect l="l" t="t" r="r" b="b"/>
              <a:pathLst>
                <a:path w="247650" h="266700" extrusionOk="0">
                  <a:moveTo>
                    <a:pt x="28575" y="228600"/>
                  </a:moveTo>
                  <a:lnTo>
                    <a:pt x="57150" y="228600"/>
                  </a:lnTo>
                  <a:lnTo>
                    <a:pt x="57150" y="247650"/>
                  </a:lnTo>
                  <a:cubicBezTo>
                    <a:pt x="57150" y="258128"/>
                    <a:pt x="65723" y="266700"/>
                    <a:pt x="76200" y="266700"/>
                  </a:cubicBezTo>
                  <a:lnTo>
                    <a:pt x="171450" y="266700"/>
                  </a:lnTo>
                  <a:cubicBezTo>
                    <a:pt x="181928" y="266700"/>
                    <a:pt x="190500" y="258128"/>
                    <a:pt x="190500" y="247650"/>
                  </a:cubicBezTo>
                  <a:lnTo>
                    <a:pt x="190500" y="228600"/>
                  </a:lnTo>
                  <a:lnTo>
                    <a:pt x="219075" y="228600"/>
                  </a:lnTo>
                  <a:cubicBezTo>
                    <a:pt x="226695" y="228600"/>
                    <a:pt x="234315" y="225743"/>
                    <a:pt x="239077" y="220028"/>
                  </a:cubicBezTo>
                  <a:cubicBezTo>
                    <a:pt x="243840" y="215265"/>
                    <a:pt x="247650" y="207645"/>
                    <a:pt x="247650" y="200025"/>
                  </a:cubicBezTo>
                  <a:cubicBezTo>
                    <a:pt x="247650" y="185738"/>
                    <a:pt x="237173" y="173355"/>
                    <a:pt x="222885" y="171450"/>
                  </a:cubicBezTo>
                  <a:cubicBezTo>
                    <a:pt x="232410" y="154305"/>
                    <a:pt x="238125" y="135255"/>
                    <a:pt x="238125" y="114300"/>
                  </a:cubicBezTo>
                  <a:cubicBezTo>
                    <a:pt x="238125" y="51435"/>
                    <a:pt x="186690" y="0"/>
                    <a:pt x="123825" y="0"/>
                  </a:cubicBezTo>
                  <a:cubicBezTo>
                    <a:pt x="60960" y="0"/>
                    <a:pt x="9525" y="51435"/>
                    <a:pt x="9525" y="114300"/>
                  </a:cubicBezTo>
                  <a:cubicBezTo>
                    <a:pt x="9525" y="135255"/>
                    <a:pt x="15240" y="155258"/>
                    <a:pt x="24765" y="171450"/>
                  </a:cubicBezTo>
                  <a:cubicBezTo>
                    <a:pt x="18097" y="172403"/>
                    <a:pt x="12383" y="175260"/>
                    <a:pt x="8572" y="179070"/>
                  </a:cubicBezTo>
                  <a:cubicBezTo>
                    <a:pt x="2858" y="184785"/>
                    <a:pt x="0" y="192405"/>
                    <a:pt x="0" y="200025"/>
                  </a:cubicBezTo>
                  <a:cubicBezTo>
                    <a:pt x="0" y="215265"/>
                    <a:pt x="13335" y="228600"/>
                    <a:pt x="28575" y="228600"/>
                  </a:cubicBezTo>
                  <a:close/>
                  <a:moveTo>
                    <a:pt x="114300" y="180975"/>
                  </a:moveTo>
                  <a:lnTo>
                    <a:pt x="114300" y="200025"/>
                  </a:lnTo>
                  <a:cubicBezTo>
                    <a:pt x="114300" y="205740"/>
                    <a:pt x="110490" y="209550"/>
                    <a:pt x="104775" y="209550"/>
                  </a:cubicBezTo>
                  <a:cubicBezTo>
                    <a:pt x="99060" y="209550"/>
                    <a:pt x="95250" y="205740"/>
                    <a:pt x="95250" y="200025"/>
                  </a:cubicBezTo>
                  <a:lnTo>
                    <a:pt x="95250" y="180975"/>
                  </a:lnTo>
                  <a:cubicBezTo>
                    <a:pt x="95250" y="175260"/>
                    <a:pt x="99060" y="171450"/>
                    <a:pt x="104775" y="171450"/>
                  </a:cubicBezTo>
                  <a:cubicBezTo>
                    <a:pt x="110490" y="171450"/>
                    <a:pt x="114300" y="175260"/>
                    <a:pt x="114300" y="180975"/>
                  </a:cubicBezTo>
                  <a:close/>
                  <a:moveTo>
                    <a:pt x="133350" y="180975"/>
                  </a:moveTo>
                  <a:cubicBezTo>
                    <a:pt x="133350" y="175260"/>
                    <a:pt x="137160" y="171450"/>
                    <a:pt x="142875" y="171450"/>
                  </a:cubicBezTo>
                  <a:cubicBezTo>
                    <a:pt x="148590" y="171450"/>
                    <a:pt x="152400" y="175260"/>
                    <a:pt x="152400" y="180975"/>
                  </a:cubicBezTo>
                  <a:lnTo>
                    <a:pt x="152400" y="200025"/>
                  </a:lnTo>
                  <a:cubicBezTo>
                    <a:pt x="152400" y="205740"/>
                    <a:pt x="148590" y="209550"/>
                    <a:pt x="142875" y="209550"/>
                  </a:cubicBezTo>
                  <a:cubicBezTo>
                    <a:pt x="137160" y="209550"/>
                    <a:pt x="133350" y="205740"/>
                    <a:pt x="133350" y="200025"/>
                  </a:cubicBezTo>
                  <a:lnTo>
                    <a:pt x="133350" y="180975"/>
                  </a:lnTo>
                  <a:close/>
                  <a:moveTo>
                    <a:pt x="176213" y="95250"/>
                  </a:moveTo>
                  <a:cubicBezTo>
                    <a:pt x="189548" y="95250"/>
                    <a:pt x="200025" y="105728"/>
                    <a:pt x="200025" y="119063"/>
                  </a:cubicBezTo>
                  <a:cubicBezTo>
                    <a:pt x="200025" y="132398"/>
                    <a:pt x="189548" y="142875"/>
                    <a:pt x="176213" y="142875"/>
                  </a:cubicBezTo>
                  <a:cubicBezTo>
                    <a:pt x="162878" y="142875"/>
                    <a:pt x="152400" y="132398"/>
                    <a:pt x="152400" y="119063"/>
                  </a:cubicBezTo>
                  <a:cubicBezTo>
                    <a:pt x="152400" y="105728"/>
                    <a:pt x="162878" y="95250"/>
                    <a:pt x="176213" y="95250"/>
                  </a:cubicBezTo>
                  <a:close/>
                  <a:moveTo>
                    <a:pt x="71438" y="95250"/>
                  </a:moveTo>
                  <a:cubicBezTo>
                    <a:pt x="84773" y="95250"/>
                    <a:pt x="95250" y="105728"/>
                    <a:pt x="95250" y="119063"/>
                  </a:cubicBezTo>
                  <a:cubicBezTo>
                    <a:pt x="95250" y="132398"/>
                    <a:pt x="84773" y="142875"/>
                    <a:pt x="71438" y="142875"/>
                  </a:cubicBezTo>
                  <a:cubicBezTo>
                    <a:pt x="58103" y="142875"/>
                    <a:pt x="47625" y="132398"/>
                    <a:pt x="47625" y="119063"/>
                  </a:cubicBezTo>
                  <a:cubicBezTo>
                    <a:pt x="47625" y="105728"/>
                    <a:pt x="58103" y="95250"/>
                    <a:pt x="71438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68;p40"/>
            <p:cNvSpPr/>
            <p:nvPr/>
          </p:nvSpPr>
          <p:spPr>
            <a:xfrm>
              <a:off x="1385976" y="3905076"/>
              <a:ext cx="410672" cy="219666"/>
            </a:xfrm>
            <a:custGeom>
              <a:avLst/>
              <a:gdLst/>
              <a:ahLst/>
              <a:cxnLst/>
              <a:rect l="l" t="t" r="r" b="b"/>
              <a:pathLst>
                <a:path w="410672" h="219666" extrusionOk="0">
                  <a:moveTo>
                    <a:pt x="392547" y="49169"/>
                  </a:moveTo>
                  <a:lnTo>
                    <a:pt x="382070" y="46312"/>
                  </a:lnTo>
                  <a:lnTo>
                    <a:pt x="387785" y="36787"/>
                  </a:lnTo>
                  <a:cubicBezTo>
                    <a:pt x="394452" y="25357"/>
                    <a:pt x="391595" y="11069"/>
                    <a:pt x="380165" y="4402"/>
                  </a:cubicBezTo>
                  <a:cubicBezTo>
                    <a:pt x="368735" y="-2266"/>
                    <a:pt x="354447" y="592"/>
                    <a:pt x="347780" y="12022"/>
                  </a:cubicBezTo>
                  <a:lnTo>
                    <a:pt x="327777" y="42502"/>
                  </a:lnTo>
                  <a:lnTo>
                    <a:pt x="201095" y="95842"/>
                  </a:lnTo>
                  <a:lnTo>
                    <a:pt x="76317" y="43454"/>
                  </a:lnTo>
                  <a:lnTo>
                    <a:pt x="65840" y="15832"/>
                  </a:lnTo>
                  <a:cubicBezTo>
                    <a:pt x="61077" y="3449"/>
                    <a:pt x="47742" y="-3218"/>
                    <a:pt x="35360" y="1544"/>
                  </a:cubicBezTo>
                  <a:cubicBezTo>
                    <a:pt x="22977" y="6307"/>
                    <a:pt x="16310" y="19642"/>
                    <a:pt x="21072" y="32024"/>
                  </a:cubicBezTo>
                  <a:lnTo>
                    <a:pt x="25835" y="45359"/>
                  </a:lnTo>
                  <a:lnTo>
                    <a:pt x="16310" y="48217"/>
                  </a:lnTo>
                  <a:cubicBezTo>
                    <a:pt x="3927" y="52027"/>
                    <a:pt x="-2740" y="65362"/>
                    <a:pt x="1070" y="78697"/>
                  </a:cubicBezTo>
                  <a:cubicBezTo>
                    <a:pt x="5832" y="89174"/>
                    <a:pt x="14405" y="95842"/>
                    <a:pt x="24882" y="95842"/>
                  </a:cubicBezTo>
                  <a:cubicBezTo>
                    <a:pt x="27740" y="95842"/>
                    <a:pt x="29645" y="95842"/>
                    <a:pt x="32502" y="94889"/>
                  </a:cubicBezTo>
                  <a:lnTo>
                    <a:pt x="56315" y="87269"/>
                  </a:lnTo>
                  <a:lnTo>
                    <a:pt x="134420" y="119654"/>
                  </a:lnTo>
                  <a:lnTo>
                    <a:pt x="93462" y="136799"/>
                  </a:lnTo>
                  <a:lnTo>
                    <a:pt x="73460" y="126322"/>
                  </a:lnTo>
                  <a:cubicBezTo>
                    <a:pt x="62030" y="120607"/>
                    <a:pt x="47742" y="125369"/>
                    <a:pt x="41075" y="136799"/>
                  </a:cubicBezTo>
                  <a:cubicBezTo>
                    <a:pt x="35360" y="148229"/>
                    <a:pt x="40122" y="162517"/>
                    <a:pt x="51552" y="169184"/>
                  </a:cubicBezTo>
                  <a:lnTo>
                    <a:pt x="62982" y="174899"/>
                  </a:lnTo>
                  <a:lnTo>
                    <a:pt x="58220" y="188234"/>
                  </a:lnTo>
                  <a:cubicBezTo>
                    <a:pt x="54410" y="200617"/>
                    <a:pt x="61077" y="213952"/>
                    <a:pt x="73460" y="218714"/>
                  </a:cubicBezTo>
                  <a:cubicBezTo>
                    <a:pt x="77270" y="219667"/>
                    <a:pt x="79175" y="219667"/>
                    <a:pt x="82032" y="219667"/>
                  </a:cubicBezTo>
                  <a:cubicBezTo>
                    <a:pt x="92510" y="219667"/>
                    <a:pt x="101082" y="212999"/>
                    <a:pt x="104892" y="203474"/>
                  </a:cubicBezTo>
                  <a:lnTo>
                    <a:pt x="112512" y="181567"/>
                  </a:lnTo>
                  <a:lnTo>
                    <a:pt x="201095" y="143467"/>
                  </a:lnTo>
                  <a:lnTo>
                    <a:pt x="290630" y="180614"/>
                  </a:lnTo>
                  <a:lnTo>
                    <a:pt x="298250" y="202522"/>
                  </a:lnTo>
                  <a:cubicBezTo>
                    <a:pt x="301107" y="212047"/>
                    <a:pt x="310632" y="218714"/>
                    <a:pt x="321110" y="218714"/>
                  </a:cubicBezTo>
                  <a:cubicBezTo>
                    <a:pt x="323967" y="218714"/>
                    <a:pt x="325872" y="218714"/>
                    <a:pt x="328730" y="217762"/>
                  </a:cubicBezTo>
                  <a:cubicBezTo>
                    <a:pt x="341112" y="213952"/>
                    <a:pt x="347780" y="200617"/>
                    <a:pt x="343970" y="187282"/>
                  </a:cubicBezTo>
                  <a:lnTo>
                    <a:pt x="339207" y="173947"/>
                  </a:lnTo>
                  <a:lnTo>
                    <a:pt x="350637" y="168232"/>
                  </a:lnTo>
                  <a:cubicBezTo>
                    <a:pt x="362067" y="162517"/>
                    <a:pt x="366830" y="148229"/>
                    <a:pt x="361115" y="135847"/>
                  </a:cubicBezTo>
                  <a:cubicBezTo>
                    <a:pt x="355400" y="124417"/>
                    <a:pt x="341112" y="119654"/>
                    <a:pt x="328730" y="125369"/>
                  </a:cubicBezTo>
                  <a:lnTo>
                    <a:pt x="308727" y="135847"/>
                  </a:lnTo>
                  <a:lnTo>
                    <a:pt x="267770" y="119654"/>
                  </a:lnTo>
                  <a:lnTo>
                    <a:pt x="346827" y="86317"/>
                  </a:lnTo>
                  <a:lnTo>
                    <a:pt x="381117" y="94889"/>
                  </a:lnTo>
                  <a:cubicBezTo>
                    <a:pt x="383022" y="95842"/>
                    <a:pt x="384927" y="95842"/>
                    <a:pt x="386832" y="95842"/>
                  </a:cubicBezTo>
                  <a:cubicBezTo>
                    <a:pt x="397310" y="95842"/>
                    <a:pt x="406835" y="88222"/>
                    <a:pt x="409692" y="77744"/>
                  </a:cubicBezTo>
                  <a:cubicBezTo>
                    <a:pt x="413502" y="65362"/>
                    <a:pt x="405882" y="52027"/>
                    <a:pt x="392547" y="491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608;p40"/>
          <p:cNvGrpSpPr/>
          <p:nvPr/>
        </p:nvGrpSpPr>
        <p:grpSpPr>
          <a:xfrm>
            <a:off x="2500298" y="3500444"/>
            <a:ext cx="500066" cy="500066"/>
            <a:chOff x="5158864" y="3687038"/>
            <a:chExt cx="304800" cy="457200"/>
          </a:xfrm>
        </p:grpSpPr>
        <p:sp>
          <p:nvSpPr>
            <p:cNvPr id="24" name="Google Shape;609;p40"/>
            <p:cNvSpPr/>
            <p:nvPr/>
          </p:nvSpPr>
          <p:spPr>
            <a:xfrm>
              <a:off x="5158864" y="3744188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lnTo>
                    <a:pt x="0" y="228600"/>
                  </a:lnTo>
                  <a:lnTo>
                    <a:pt x="304800" y="228600"/>
                  </a:ln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lose/>
                  <a:moveTo>
                    <a:pt x="209550" y="142875"/>
                  </a:moveTo>
                  <a:lnTo>
                    <a:pt x="180975" y="142875"/>
                  </a:lnTo>
                  <a:lnTo>
                    <a:pt x="180975" y="171450"/>
                  </a:lnTo>
                  <a:cubicBezTo>
                    <a:pt x="180975" y="179070"/>
                    <a:pt x="178118" y="186690"/>
                    <a:pt x="172403" y="191453"/>
                  </a:cubicBezTo>
                  <a:cubicBezTo>
                    <a:pt x="167640" y="197168"/>
                    <a:pt x="160020" y="200025"/>
                    <a:pt x="152400" y="200025"/>
                  </a:cubicBezTo>
                  <a:cubicBezTo>
                    <a:pt x="136208" y="200025"/>
                    <a:pt x="123825" y="187643"/>
                    <a:pt x="123825" y="171450"/>
                  </a:cubicBezTo>
                  <a:lnTo>
                    <a:pt x="123825" y="142875"/>
                  </a:lnTo>
                  <a:lnTo>
                    <a:pt x="95250" y="142875"/>
                  </a:lnTo>
                  <a:cubicBezTo>
                    <a:pt x="87630" y="142875"/>
                    <a:pt x="80010" y="140018"/>
                    <a:pt x="75248" y="134303"/>
                  </a:cubicBezTo>
                  <a:cubicBezTo>
                    <a:pt x="69533" y="129540"/>
                    <a:pt x="66675" y="121920"/>
                    <a:pt x="66675" y="114300"/>
                  </a:cubicBezTo>
                  <a:cubicBezTo>
                    <a:pt x="66675" y="98107"/>
                    <a:pt x="79058" y="85725"/>
                    <a:pt x="95250" y="85725"/>
                  </a:cubicBezTo>
                  <a:lnTo>
                    <a:pt x="123825" y="85725"/>
                  </a:lnTo>
                  <a:lnTo>
                    <a:pt x="123825" y="57150"/>
                  </a:lnTo>
                  <a:cubicBezTo>
                    <a:pt x="123825" y="49530"/>
                    <a:pt x="126683" y="41910"/>
                    <a:pt x="132398" y="37147"/>
                  </a:cubicBezTo>
                  <a:cubicBezTo>
                    <a:pt x="138113" y="32385"/>
                    <a:pt x="144780" y="28575"/>
                    <a:pt x="152400" y="28575"/>
                  </a:cubicBezTo>
                  <a:cubicBezTo>
                    <a:pt x="168593" y="28575"/>
                    <a:pt x="180975" y="40958"/>
                    <a:pt x="180975" y="57150"/>
                  </a:cubicBezTo>
                  <a:lnTo>
                    <a:pt x="180975" y="85725"/>
                  </a:lnTo>
                  <a:lnTo>
                    <a:pt x="209550" y="85725"/>
                  </a:lnTo>
                  <a:cubicBezTo>
                    <a:pt x="217170" y="85725"/>
                    <a:pt x="224790" y="88583"/>
                    <a:pt x="229553" y="94298"/>
                  </a:cubicBezTo>
                  <a:cubicBezTo>
                    <a:pt x="234315" y="100013"/>
                    <a:pt x="238125" y="106680"/>
                    <a:pt x="238125" y="114300"/>
                  </a:cubicBezTo>
                  <a:cubicBezTo>
                    <a:pt x="238125" y="130493"/>
                    <a:pt x="225743" y="142875"/>
                    <a:pt x="209550" y="1428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10;p40"/>
            <p:cNvSpPr/>
            <p:nvPr/>
          </p:nvSpPr>
          <p:spPr>
            <a:xfrm>
              <a:off x="5196964" y="3687038"/>
              <a:ext cx="228600" cy="38100"/>
            </a:xfrm>
            <a:custGeom>
              <a:avLst/>
              <a:gdLst/>
              <a:ahLst/>
              <a:cxnLst/>
              <a:rect l="l" t="t" r="r" b="b"/>
              <a:pathLst>
                <a:path w="228600" h="38100" extrusionOk="0">
                  <a:moveTo>
                    <a:pt x="19050" y="38100"/>
                  </a:moveTo>
                  <a:lnTo>
                    <a:pt x="209550" y="38100"/>
                  </a:lnTo>
                  <a:cubicBezTo>
                    <a:pt x="220028" y="38100"/>
                    <a:pt x="228600" y="29528"/>
                    <a:pt x="228600" y="19050"/>
                  </a:cubicBezTo>
                  <a:cubicBezTo>
                    <a:pt x="228600" y="8573"/>
                    <a:pt x="220028" y="0"/>
                    <a:pt x="209550" y="0"/>
                  </a:cubicBez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611;p40"/>
            <p:cNvSpPr/>
            <p:nvPr/>
          </p:nvSpPr>
          <p:spPr>
            <a:xfrm>
              <a:off x="5158864" y="3991838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304800" h="152400" extrusionOk="0">
                  <a:moveTo>
                    <a:pt x="0" y="152400"/>
                  </a:moveTo>
                  <a:lnTo>
                    <a:pt x="114300" y="152400"/>
                  </a:lnTo>
                  <a:lnTo>
                    <a:pt x="114300" y="57150"/>
                  </a:lnTo>
                  <a:cubicBezTo>
                    <a:pt x="114300" y="46673"/>
                    <a:pt x="122873" y="38100"/>
                    <a:pt x="133350" y="38100"/>
                  </a:cubicBezTo>
                  <a:lnTo>
                    <a:pt x="171450" y="38100"/>
                  </a:lnTo>
                  <a:cubicBezTo>
                    <a:pt x="181928" y="38100"/>
                    <a:pt x="190500" y="46673"/>
                    <a:pt x="190500" y="57150"/>
                  </a:cubicBezTo>
                  <a:lnTo>
                    <a:pt x="190500" y="152400"/>
                  </a:lnTo>
                  <a:lnTo>
                    <a:pt x="304800" y="152400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449;p39"/>
          <p:cNvGrpSpPr/>
          <p:nvPr/>
        </p:nvGrpSpPr>
        <p:grpSpPr>
          <a:xfrm>
            <a:off x="642910" y="2571750"/>
            <a:ext cx="1178956" cy="2422386"/>
            <a:chOff x="2839961" y="160"/>
            <a:chExt cx="1551462" cy="3187770"/>
          </a:xfrm>
        </p:grpSpPr>
        <p:sp>
          <p:nvSpPr>
            <p:cNvPr id="28" name="Google Shape;450;p39"/>
            <p:cNvSpPr/>
            <p:nvPr/>
          </p:nvSpPr>
          <p:spPr>
            <a:xfrm>
              <a:off x="2839961" y="160"/>
              <a:ext cx="1551462" cy="3187770"/>
            </a:xfrm>
            <a:custGeom>
              <a:avLst/>
              <a:gdLst/>
              <a:ahLst/>
              <a:cxnLst/>
              <a:rect l="l" t="t" r="r" b="b"/>
              <a:pathLst>
                <a:path w="1551462" h="3187770" extrusionOk="0"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93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792398" y="2355330"/>
                  </a:moveTo>
                  <a:cubicBezTo>
                    <a:pt x="790843" y="2382833"/>
                    <a:pt x="786248" y="2410124"/>
                    <a:pt x="783985" y="2437626"/>
                  </a:cubicBezTo>
                  <a:cubicBezTo>
                    <a:pt x="780733" y="2477360"/>
                    <a:pt x="781157" y="2517165"/>
                    <a:pt x="779531" y="2556970"/>
                  </a:cubicBezTo>
                  <a:cubicBezTo>
                    <a:pt x="778541" y="2581644"/>
                    <a:pt x="778541" y="2606461"/>
                    <a:pt x="779531" y="2631064"/>
                  </a:cubicBezTo>
                  <a:cubicBezTo>
                    <a:pt x="780663" y="2658850"/>
                    <a:pt x="784127" y="2686423"/>
                    <a:pt x="785470" y="2714209"/>
                  </a:cubicBezTo>
                  <a:cubicBezTo>
                    <a:pt x="788439" y="2777203"/>
                    <a:pt x="781581" y="2840410"/>
                    <a:pt x="775501" y="2903051"/>
                  </a:cubicBezTo>
                  <a:cubicBezTo>
                    <a:pt x="769916" y="2845925"/>
                    <a:pt x="763836" y="2788374"/>
                    <a:pt x="764897" y="2730894"/>
                  </a:cubicBezTo>
                  <a:cubicBezTo>
                    <a:pt x="765462" y="2702614"/>
                    <a:pt x="768997" y="2674334"/>
                    <a:pt x="770623" y="2646053"/>
                  </a:cubicBezTo>
                  <a:cubicBezTo>
                    <a:pt x="772249" y="2617773"/>
                    <a:pt x="772603" y="2587654"/>
                    <a:pt x="771401" y="2558454"/>
                  </a:cubicBezTo>
                  <a:cubicBezTo>
                    <a:pt x="769492" y="2511792"/>
                    <a:pt x="770270" y="2464988"/>
                    <a:pt x="765745" y="2418396"/>
                  </a:cubicBezTo>
                  <a:cubicBezTo>
                    <a:pt x="764190" y="2402064"/>
                    <a:pt x="761998" y="2385802"/>
                    <a:pt x="760089" y="2369471"/>
                  </a:cubicBezTo>
                  <a:cubicBezTo>
                    <a:pt x="757254" y="2353421"/>
                    <a:pt x="757063" y="2337012"/>
                    <a:pt x="759523" y="2320899"/>
                  </a:cubicBezTo>
                  <a:cubicBezTo>
                    <a:pt x="762917" y="2305698"/>
                    <a:pt x="769351" y="2291629"/>
                    <a:pt x="771401" y="2275862"/>
                  </a:cubicBezTo>
                  <a:cubicBezTo>
                    <a:pt x="773331" y="2259424"/>
                    <a:pt x="773331" y="2242810"/>
                    <a:pt x="771401" y="2226372"/>
                  </a:cubicBezTo>
                  <a:cubicBezTo>
                    <a:pt x="767583" y="2189183"/>
                    <a:pt x="771825" y="2153338"/>
                    <a:pt x="775501" y="2116290"/>
                  </a:cubicBezTo>
                  <a:cubicBezTo>
                    <a:pt x="778541" y="2144571"/>
                    <a:pt x="784127" y="2173982"/>
                    <a:pt x="782147" y="2202545"/>
                  </a:cubicBezTo>
                  <a:cubicBezTo>
                    <a:pt x="780380" y="2229412"/>
                    <a:pt x="774087" y="2254440"/>
                    <a:pt x="778824" y="2281589"/>
                  </a:cubicBezTo>
                  <a:cubicBezTo>
                    <a:pt x="780804" y="2292428"/>
                    <a:pt x="784006" y="2303004"/>
                    <a:pt x="788369" y="2313122"/>
                  </a:cubicBezTo>
                  <a:cubicBezTo>
                    <a:pt x="792985" y="2326682"/>
                    <a:pt x="794364" y="2341141"/>
                    <a:pt x="792398" y="2355330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51;p39"/>
            <p:cNvSpPr/>
            <p:nvPr/>
          </p:nvSpPr>
          <p:spPr>
            <a:xfrm>
              <a:off x="2839961" y="160"/>
              <a:ext cx="1551462" cy="3187770"/>
            </a:xfrm>
            <a:custGeom>
              <a:avLst/>
              <a:gdLst/>
              <a:ahLst/>
              <a:cxnLst/>
              <a:rect l="l" t="t" r="r" b="b"/>
              <a:pathLst>
                <a:path w="1551462" h="3187770" extrusionOk="0">
                  <a:moveTo>
                    <a:pt x="662030" y="366793"/>
                  </a:moveTo>
                  <a:lnTo>
                    <a:pt x="662030" y="366793"/>
                  </a:lnTo>
                  <a:lnTo>
                    <a:pt x="662030" y="366793"/>
                  </a:lnTo>
                  <a:close/>
                  <a:moveTo>
                    <a:pt x="1537987" y="1645421"/>
                  </a:moveTo>
                  <a:lnTo>
                    <a:pt x="1537987" y="1645421"/>
                  </a:lnTo>
                  <a:cubicBezTo>
                    <a:pt x="1543219" y="1648461"/>
                    <a:pt x="1541168" y="1647189"/>
                    <a:pt x="1538270" y="1645421"/>
                  </a:cubicBezTo>
                  <a:close/>
                  <a:moveTo>
                    <a:pt x="122386" y="1628100"/>
                  </a:moveTo>
                  <a:cubicBezTo>
                    <a:pt x="159079" y="1632624"/>
                    <a:pt x="193085" y="1600738"/>
                    <a:pt x="200155" y="1566519"/>
                  </a:cubicBezTo>
                  <a:cubicBezTo>
                    <a:pt x="198176" y="1569064"/>
                    <a:pt x="196337" y="1571751"/>
                    <a:pt x="194428" y="1574367"/>
                  </a:cubicBezTo>
                  <a:cubicBezTo>
                    <a:pt x="179087" y="1599960"/>
                    <a:pt x="150171" y="1618484"/>
                    <a:pt x="122669" y="1628100"/>
                  </a:cubicBezTo>
                  <a:close/>
                  <a:moveTo>
                    <a:pt x="1398782" y="1614454"/>
                  </a:moveTo>
                  <a:cubicBezTo>
                    <a:pt x="1397014" y="1613323"/>
                    <a:pt x="1397155" y="1613394"/>
                    <a:pt x="1397862" y="1613818"/>
                  </a:cubicBezTo>
                  <a:cubicBezTo>
                    <a:pt x="1379339" y="1601028"/>
                    <a:pt x="1363270" y="1585007"/>
                    <a:pt x="1350423" y="1566519"/>
                  </a:cubicBezTo>
                  <a:cubicBezTo>
                    <a:pt x="1357493" y="1600597"/>
                    <a:pt x="1391217" y="1632836"/>
                    <a:pt x="1428192" y="1628100"/>
                  </a:cubicBezTo>
                  <a:cubicBezTo>
                    <a:pt x="1418379" y="1624579"/>
                    <a:pt x="1408913" y="1620153"/>
                    <a:pt x="1399913" y="1614878"/>
                  </a:cubicBezTo>
                  <a:cubicBezTo>
                    <a:pt x="1400690" y="1615373"/>
                    <a:pt x="1400902" y="1615586"/>
                    <a:pt x="1399064" y="1614454"/>
                  </a:cubicBezTo>
                  <a:close/>
                  <a:moveTo>
                    <a:pt x="1534594" y="1668823"/>
                  </a:moveTo>
                  <a:lnTo>
                    <a:pt x="1534594" y="1668823"/>
                  </a:lnTo>
                  <a:close/>
                  <a:moveTo>
                    <a:pt x="1399630" y="1614878"/>
                  </a:moveTo>
                  <a:lnTo>
                    <a:pt x="1397862" y="1613818"/>
                  </a:lnTo>
                  <a:lnTo>
                    <a:pt x="1398782" y="1614454"/>
                  </a:lnTo>
                  <a:close/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22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662030" y="366864"/>
                  </a:moveTo>
                  <a:cubicBezTo>
                    <a:pt x="662808" y="368419"/>
                    <a:pt x="664434" y="371813"/>
                    <a:pt x="662030" y="366864"/>
                  </a:cubicBezTo>
                  <a:cubicBezTo>
                    <a:pt x="661535" y="365945"/>
                    <a:pt x="662030" y="366157"/>
                    <a:pt x="662030" y="366864"/>
                  </a:cubicBezTo>
                  <a:cubicBezTo>
                    <a:pt x="657081" y="355226"/>
                    <a:pt x="652966" y="343243"/>
                    <a:pt x="649728" y="331018"/>
                  </a:cubicBezTo>
                  <a:cubicBezTo>
                    <a:pt x="642659" y="309242"/>
                    <a:pt x="636932" y="287184"/>
                    <a:pt x="632266" y="264913"/>
                  </a:cubicBezTo>
                  <a:cubicBezTo>
                    <a:pt x="623039" y="223382"/>
                    <a:pt x="621887" y="180465"/>
                    <a:pt x="628872" y="138499"/>
                  </a:cubicBezTo>
                  <a:cubicBezTo>
                    <a:pt x="635235" y="102230"/>
                    <a:pt x="650082" y="66172"/>
                    <a:pt x="679422" y="42841"/>
                  </a:cubicBezTo>
                  <a:cubicBezTo>
                    <a:pt x="706570" y="21631"/>
                    <a:pt x="741283" y="14561"/>
                    <a:pt x="775077" y="13854"/>
                  </a:cubicBezTo>
                  <a:cubicBezTo>
                    <a:pt x="807683" y="12440"/>
                    <a:pt x="839894" y="21428"/>
                    <a:pt x="867056" y="39518"/>
                  </a:cubicBezTo>
                  <a:cubicBezTo>
                    <a:pt x="898376" y="61930"/>
                    <a:pt x="914283" y="98058"/>
                    <a:pt x="921211" y="134964"/>
                  </a:cubicBezTo>
                  <a:cubicBezTo>
                    <a:pt x="928713" y="176746"/>
                    <a:pt x="927992" y="219589"/>
                    <a:pt x="919090" y="261095"/>
                  </a:cubicBezTo>
                  <a:cubicBezTo>
                    <a:pt x="912699" y="296362"/>
                    <a:pt x="902851" y="330912"/>
                    <a:pt x="889680" y="364248"/>
                  </a:cubicBezTo>
                  <a:cubicBezTo>
                    <a:pt x="881479" y="383691"/>
                    <a:pt x="858360" y="394225"/>
                    <a:pt x="841110" y="404477"/>
                  </a:cubicBezTo>
                  <a:cubicBezTo>
                    <a:pt x="822799" y="415365"/>
                    <a:pt x="800175" y="430000"/>
                    <a:pt x="778259" y="431626"/>
                  </a:cubicBezTo>
                  <a:cubicBezTo>
                    <a:pt x="756342" y="433252"/>
                    <a:pt x="732234" y="417486"/>
                    <a:pt x="714206" y="407093"/>
                  </a:cubicBezTo>
                  <a:cubicBezTo>
                    <a:pt x="696178" y="396700"/>
                    <a:pt x="671574" y="385953"/>
                    <a:pt x="662030" y="366864"/>
                  </a:cubicBezTo>
                  <a:close/>
                  <a:moveTo>
                    <a:pt x="775148" y="2903051"/>
                  </a:moveTo>
                  <a:cubicBezTo>
                    <a:pt x="769563" y="2845925"/>
                    <a:pt x="763482" y="2788374"/>
                    <a:pt x="764543" y="2730894"/>
                  </a:cubicBezTo>
                  <a:cubicBezTo>
                    <a:pt x="765038" y="2702614"/>
                    <a:pt x="768644" y="2674334"/>
                    <a:pt x="770270" y="2646053"/>
                  </a:cubicBezTo>
                  <a:cubicBezTo>
                    <a:pt x="771896" y="2617773"/>
                    <a:pt x="772249" y="2587654"/>
                    <a:pt x="771047" y="2558454"/>
                  </a:cubicBezTo>
                  <a:cubicBezTo>
                    <a:pt x="769139" y="2511792"/>
                    <a:pt x="769916" y="2464988"/>
                    <a:pt x="765391" y="2418396"/>
                  </a:cubicBezTo>
                  <a:cubicBezTo>
                    <a:pt x="763836" y="2402064"/>
                    <a:pt x="761645" y="2385802"/>
                    <a:pt x="759736" y="2369471"/>
                  </a:cubicBezTo>
                  <a:cubicBezTo>
                    <a:pt x="756901" y="2353421"/>
                    <a:pt x="756710" y="2337012"/>
                    <a:pt x="759170" y="2320899"/>
                  </a:cubicBezTo>
                  <a:cubicBezTo>
                    <a:pt x="762563" y="2305698"/>
                    <a:pt x="768997" y="2291629"/>
                    <a:pt x="771047" y="2275862"/>
                  </a:cubicBezTo>
                  <a:cubicBezTo>
                    <a:pt x="772977" y="2259424"/>
                    <a:pt x="772977" y="2242810"/>
                    <a:pt x="771047" y="2226372"/>
                  </a:cubicBezTo>
                  <a:cubicBezTo>
                    <a:pt x="767230" y="2189183"/>
                    <a:pt x="771471" y="2153338"/>
                    <a:pt x="775148" y="2116290"/>
                  </a:cubicBezTo>
                  <a:cubicBezTo>
                    <a:pt x="778188" y="2144571"/>
                    <a:pt x="783773" y="2173982"/>
                    <a:pt x="781794" y="2202545"/>
                  </a:cubicBezTo>
                  <a:cubicBezTo>
                    <a:pt x="780026" y="2229412"/>
                    <a:pt x="773734" y="2254440"/>
                    <a:pt x="778471" y="2281589"/>
                  </a:cubicBezTo>
                  <a:cubicBezTo>
                    <a:pt x="780450" y="2292428"/>
                    <a:pt x="783653" y="2303004"/>
                    <a:pt x="788015" y="2313122"/>
                  </a:cubicBezTo>
                  <a:cubicBezTo>
                    <a:pt x="792540" y="2326506"/>
                    <a:pt x="793919" y="2340759"/>
                    <a:pt x="792045" y="2354765"/>
                  </a:cubicBezTo>
                  <a:cubicBezTo>
                    <a:pt x="790489" y="2382267"/>
                    <a:pt x="785894" y="2409558"/>
                    <a:pt x="783632" y="2437061"/>
                  </a:cubicBezTo>
                  <a:cubicBezTo>
                    <a:pt x="780380" y="2476795"/>
                    <a:pt x="780804" y="2516599"/>
                    <a:pt x="779178" y="2556404"/>
                  </a:cubicBezTo>
                  <a:cubicBezTo>
                    <a:pt x="778188" y="2581079"/>
                    <a:pt x="778188" y="2605895"/>
                    <a:pt x="779178" y="2630499"/>
                  </a:cubicBezTo>
                  <a:cubicBezTo>
                    <a:pt x="780309" y="2658284"/>
                    <a:pt x="783773" y="2685858"/>
                    <a:pt x="785116" y="2713643"/>
                  </a:cubicBezTo>
                  <a:cubicBezTo>
                    <a:pt x="788439" y="2777203"/>
                    <a:pt x="781581" y="2840410"/>
                    <a:pt x="775501" y="2902910"/>
                  </a:cubicBezTo>
                  <a:close/>
                  <a:moveTo>
                    <a:pt x="1535018" y="1668753"/>
                  </a:moveTo>
                  <a:cubicBezTo>
                    <a:pt x="1535442" y="1668753"/>
                    <a:pt x="1535583" y="1668753"/>
                    <a:pt x="1535018" y="1668753"/>
                  </a:cubicBezTo>
                  <a:cubicBezTo>
                    <a:pt x="1530139" y="1669601"/>
                    <a:pt x="1533604" y="1668753"/>
                    <a:pt x="1535018" y="1668753"/>
                  </a:cubicBezTo>
                  <a:cubicBezTo>
                    <a:pt x="1525184" y="1669488"/>
                    <a:pt x="1515321" y="1667862"/>
                    <a:pt x="1506243" y="1664016"/>
                  </a:cubicBezTo>
                  <a:cubicBezTo>
                    <a:pt x="1491043" y="1658642"/>
                    <a:pt x="1482135" y="1647684"/>
                    <a:pt x="1470399" y="1637291"/>
                  </a:cubicBezTo>
                  <a:cubicBezTo>
                    <a:pt x="1465167" y="1632624"/>
                    <a:pt x="1447776" y="1621171"/>
                    <a:pt x="1445372" y="1635170"/>
                  </a:cubicBezTo>
                  <a:cubicBezTo>
                    <a:pt x="1445528" y="1640705"/>
                    <a:pt x="1446977" y="1646135"/>
                    <a:pt x="1449614" y="1651007"/>
                  </a:cubicBezTo>
                  <a:cubicBezTo>
                    <a:pt x="1462658" y="1681606"/>
                    <a:pt x="1478169" y="1711088"/>
                    <a:pt x="1495992" y="1739171"/>
                  </a:cubicBezTo>
                  <a:cubicBezTo>
                    <a:pt x="1500234" y="1746241"/>
                    <a:pt x="1506809" y="1754230"/>
                    <a:pt x="1507375" y="1762644"/>
                  </a:cubicBezTo>
                  <a:cubicBezTo>
                    <a:pt x="1508789" y="1782157"/>
                    <a:pt x="1489134" y="1762644"/>
                    <a:pt x="1485034" y="1757553"/>
                  </a:cubicBezTo>
                  <a:cubicBezTo>
                    <a:pt x="1468985" y="1737333"/>
                    <a:pt x="1457532" y="1711739"/>
                    <a:pt x="1438302" y="1693922"/>
                  </a:cubicBezTo>
                  <a:cubicBezTo>
                    <a:pt x="1430101" y="1686499"/>
                    <a:pt x="1420132" y="1686852"/>
                    <a:pt x="1420203" y="1699720"/>
                  </a:cubicBezTo>
                  <a:cubicBezTo>
                    <a:pt x="1420840" y="1708034"/>
                    <a:pt x="1422621" y="1716221"/>
                    <a:pt x="1425505" y="1724041"/>
                  </a:cubicBezTo>
                  <a:cubicBezTo>
                    <a:pt x="1430030" y="1738676"/>
                    <a:pt x="1435474" y="1753028"/>
                    <a:pt x="1440847" y="1767381"/>
                  </a:cubicBezTo>
                  <a:cubicBezTo>
                    <a:pt x="1445146" y="1777505"/>
                    <a:pt x="1448553" y="1787983"/>
                    <a:pt x="1451028" y="1798701"/>
                  </a:cubicBezTo>
                  <a:cubicBezTo>
                    <a:pt x="1452654" y="1807680"/>
                    <a:pt x="1448695" y="1823234"/>
                    <a:pt x="1438726" y="1811498"/>
                  </a:cubicBezTo>
                  <a:cubicBezTo>
                    <a:pt x="1431649" y="1801381"/>
                    <a:pt x="1426099" y="1790281"/>
                    <a:pt x="1422254" y="1778551"/>
                  </a:cubicBezTo>
                  <a:cubicBezTo>
                    <a:pt x="1416173" y="1764411"/>
                    <a:pt x="1411507" y="1749069"/>
                    <a:pt x="1406063" y="1734434"/>
                  </a:cubicBezTo>
                  <a:cubicBezTo>
                    <a:pt x="1403730" y="1728141"/>
                    <a:pt x="1398993" y="1705093"/>
                    <a:pt x="1389308" y="1704669"/>
                  </a:cubicBezTo>
                  <a:cubicBezTo>
                    <a:pt x="1377572" y="1704174"/>
                    <a:pt x="1380400" y="1728354"/>
                    <a:pt x="1380683" y="1734575"/>
                  </a:cubicBezTo>
                  <a:cubicBezTo>
                    <a:pt x="1381248" y="1749210"/>
                    <a:pt x="1383157" y="1763775"/>
                    <a:pt x="1384147" y="1778410"/>
                  </a:cubicBezTo>
                  <a:cubicBezTo>
                    <a:pt x="1384642" y="1785480"/>
                    <a:pt x="1387753" y="1806690"/>
                    <a:pt x="1380400" y="1812134"/>
                  </a:cubicBezTo>
                  <a:cubicBezTo>
                    <a:pt x="1368946" y="1820265"/>
                    <a:pt x="1367745" y="1785621"/>
                    <a:pt x="1367321" y="1781309"/>
                  </a:cubicBezTo>
                  <a:cubicBezTo>
                    <a:pt x="1366564" y="1772308"/>
                    <a:pt x="1365716" y="1763329"/>
                    <a:pt x="1364775" y="1754371"/>
                  </a:cubicBezTo>
                  <a:cubicBezTo>
                    <a:pt x="1364068" y="1746807"/>
                    <a:pt x="1361028" y="1691306"/>
                    <a:pt x="1341233" y="1704881"/>
                  </a:cubicBezTo>
                  <a:cubicBezTo>
                    <a:pt x="1331547" y="1711385"/>
                    <a:pt x="1335435" y="1731747"/>
                    <a:pt x="1336354" y="1741080"/>
                  </a:cubicBezTo>
                  <a:cubicBezTo>
                    <a:pt x="1337662" y="1751989"/>
                    <a:pt x="1338228" y="1762969"/>
                    <a:pt x="1338051" y="1773956"/>
                  </a:cubicBezTo>
                  <a:cubicBezTo>
                    <a:pt x="1337698" y="1781026"/>
                    <a:pt x="1333597" y="1798701"/>
                    <a:pt x="1326740" y="1784490"/>
                  </a:cubicBezTo>
                  <a:cubicBezTo>
                    <a:pt x="1320801" y="1772188"/>
                    <a:pt x="1321932" y="1757836"/>
                    <a:pt x="1321083" y="1744615"/>
                  </a:cubicBezTo>
                  <a:cubicBezTo>
                    <a:pt x="1319952" y="1728424"/>
                    <a:pt x="1317973" y="1712305"/>
                    <a:pt x="1316276" y="1696185"/>
                  </a:cubicBezTo>
                  <a:cubicBezTo>
                    <a:pt x="1316149" y="1690175"/>
                    <a:pt x="1315364" y="1684201"/>
                    <a:pt x="1313943" y="1678368"/>
                  </a:cubicBezTo>
                  <a:cubicBezTo>
                    <a:pt x="1307509" y="1658430"/>
                    <a:pt x="1298955" y="1639482"/>
                    <a:pt x="1294077" y="1618909"/>
                  </a:cubicBezTo>
                  <a:cubicBezTo>
                    <a:pt x="1290047" y="1602152"/>
                    <a:pt x="1285027" y="1579174"/>
                    <a:pt x="1303055" y="1569418"/>
                  </a:cubicBezTo>
                  <a:cubicBezTo>
                    <a:pt x="1306025" y="1567862"/>
                    <a:pt x="1310549" y="1565883"/>
                    <a:pt x="1307509" y="1561570"/>
                  </a:cubicBezTo>
                  <a:cubicBezTo>
                    <a:pt x="1304469" y="1557257"/>
                    <a:pt x="1294218" y="1562489"/>
                    <a:pt x="1291178" y="1565105"/>
                  </a:cubicBezTo>
                  <a:cubicBezTo>
                    <a:pt x="1253354" y="1456013"/>
                    <a:pt x="1188665" y="1358587"/>
                    <a:pt x="1152538" y="1248859"/>
                  </a:cubicBezTo>
                  <a:cubicBezTo>
                    <a:pt x="1143750" y="1220211"/>
                    <a:pt x="1136510" y="1191111"/>
                    <a:pt x="1130833" y="1161685"/>
                  </a:cubicBezTo>
                  <a:cubicBezTo>
                    <a:pt x="1124223" y="1132238"/>
                    <a:pt x="1115456" y="1103314"/>
                    <a:pt x="1104604" y="1075147"/>
                  </a:cubicBezTo>
                  <a:cubicBezTo>
                    <a:pt x="1096050" y="1052169"/>
                    <a:pt x="1085869" y="1029969"/>
                    <a:pt x="1076324" y="1007274"/>
                  </a:cubicBezTo>
                  <a:cubicBezTo>
                    <a:pt x="1074769" y="1002424"/>
                    <a:pt x="1074769" y="997206"/>
                    <a:pt x="1076324" y="992356"/>
                  </a:cubicBezTo>
                  <a:cubicBezTo>
                    <a:pt x="1076409" y="989415"/>
                    <a:pt x="1076862" y="986488"/>
                    <a:pt x="1077668" y="983660"/>
                  </a:cubicBezTo>
                  <a:cubicBezTo>
                    <a:pt x="1079294" y="979771"/>
                    <a:pt x="1084738" y="976236"/>
                    <a:pt x="1087636" y="972630"/>
                  </a:cubicBezTo>
                  <a:cubicBezTo>
                    <a:pt x="1107290" y="947036"/>
                    <a:pt x="1107927" y="908292"/>
                    <a:pt x="1105877" y="877467"/>
                  </a:cubicBezTo>
                  <a:cubicBezTo>
                    <a:pt x="1104738" y="860703"/>
                    <a:pt x="1101804" y="844110"/>
                    <a:pt x="1097110" y="827976"/>
                  </a:cubicBezTo>
                  <a:cubicBezTo>
                    <a:pt x="1093667" y="820142"/>
                    <a:pt x="1091610" y="811771"/>
                    <a:pt x="1091030" y="803231"/>
                  </a:cubicBezTo>
                  <a:cubicBezTo>
                    <a:pt x="1091666" y="794322"/>
                    <a:pt x="1092232" y="785414"/>
                    <a:pt x="1092656" y="776506"/>
                  </a:cubicBezTo>
                  <a:cubicBezTo>
                    <a:pt x="1091101" y="784212"/>
                    <a:pt x="1089616" y="791918"/>
                    <a:pt x="1088202" y="799696"/>
                  </a:cubicBezTo>
                  <a:cubicBezTo>
                    <a:pt x="1086845" y="805854"/>
                    <a:pt x="1087092" y="812252"/>
                    <a:pt x="1088909" y="818290"/>
                  </a:cubicBezTo>
                  <a:cubicBezTo>
                    <a:pt x="1092352" y="833660"/>
                    <a:pt x="1094501" y="849292"/>
                    <a:pt x="1095342" y="865023"/>
                  </a:cubicBezTo>
                  <a:cubicBezTo>
                    <a:pt x="1096969" y="894081"/>
                    <a:pt x="1096474" y="930917"/>
                    <a:pt x="1081203" y="956935"/>
                  </a:cubicBezTo>
                  <a:cubicBezTo>
                    <a:pt x="1065437" y="983942"/>
                    <a:pt x="1032562" y="990730"/>
                    <a:pt x="1004070" y="995608"/>
                  </a:cubicBezTo>
                  <a:cubicBezTo>
                    <a:pt x="987668" y="998436"/>
                    <a:pt x="971054" y="1000345"/>
                    <a:pt x="954581" y="1001830"/>
                  </a:cubicBezTo>
                  <a:cubicBezTo>
                    <a:pt x="947087" y="1002466"/>
                    <a:pt x="939593" y="1003032"/>
                    <a:pt x="932099" y="1003456"/>
                  </a:cubicBezTo>
                  <a:cubicBezTo>
                    <a:pt x="923446" y="1004799"/>
                    <a:pt x="914679" y="1005223"/>
                    <a:pt x="905941" y="1004729"/>
                  </a:cubicBezTo>
                  <a:cubicBezTo>
                    <a:pt x="898305" y="1003527"/>
                    <a:pt x="889468" y="995679"/>
                    <a:pt x="882681" y="991437"/>
                  </a:cubicBezTo>
                  <a:cubicBezTo>
                    <a:pt x="875894" y="987195"/>
                    <a:pt x="867269" y="981963"/>
                    <a:pt x="859562" y="977297"/>
                  </a:cubicBezTo>
                  <a:cubicBezTo>
                    <a:pt x="843019" y="967328"/>
                    <a:pt x="826546" y="957359"/>
                    <a:pt x="810073" y="947956"/>
                  </a:cubicBezTo>
                  <a:cubicBezTo>
                    <a:pt x="829586" y="963368"/>
                    <a:pt x="849664" y="978074"/>
                    <a:pt x="869743" y="992780"/>
                  </a:cubicBezTo>
                  <a:cubicBezTo>
                    <a:pt x="878934" y="999850"/>
                    <a:pt x="889468" y="1010172"/>
                    <a:pt x="900002" y="1014556"/>
                  </a:cubicBezTo>
                  <a:cubicBezTo>
                    <a:pt x="907425" y="1017667"/>
                    <a:pt x="918949" y="1015758"/>
                    <a:pt x="927079" y="1015687"/>
                  </a:cubicBezTo>
                  <a:cubicBezTo>
                    <a:pt x="951930" y="1015814"/>
                    <a:pt x="976752" y="1014238"/>
                    <a:pt x="1001384" y="1010950"/>
                  </a:cubicBezTo>
                  <a:cubicBezTo>
                    <a:pt x="1023753" y="1008857"/>
                    <a:pt x="1045535" y="1002572"/>
                    <a:pt x="1065578" y="992427"/>
                  </a:cubicBezTo>
                  <a:lnTo>
                    <a:pt x="1061760" y="1014768"/>
                  </a:lnTo>
                  <a:lnTo>
                    <a:pt x="1061760" y="1013990"/>
                  </a:lnTo>
                  <a:lnTo>
                    <a:pt x="1028249" y="1117709"/>
                  </a:lnTo>
                  <a:cubicBezTo>
                    <a:pt x="1027613" y="1120113"/>
                    <a:pt x="1026835" y="1122474"/>
                    <a:pt x="1025916" y="1124779"/>
                  </a:cubicBezTo>
                  <a:cubicBezTo>
                    <a:pt x="1024651" y="1130315"/>
                    <a:pt x="1023845" y="1135943"/>
                    <a:pt x="1023513" y="1141606"/>
                  </a:cubicBezTo>
                  <a:cubicBezTo>
                    <a:pt x="1023513" y="1164018"/>
                    <a:pt x="1023937" y="1186360"/>
                    <a:pt x="1024078" y="1208772"/>
                  </a:cubicBezTo>
                  <a:cubicBezTo>
                    <a:pt x="1024078" y="1237901"/>
                    <a:pt x="1025633" y="1267100"/>
                    <a:pt x="1025563" y="1296229"/>
                  </a:cubicBezTo>
                  <a:cubicBezTo>
                    <a:pt x="1025563" y="1300683"/>
                    <a:pt x="1025563" y="1305067"/>
                    <a:pt x="1025563" y="1309521"/>
                  </a:cubicBezTo>
                  <a:cubicBezTo>
                    <a:pt x="1025563" y="1317934"/>
                    <a:pt x="1022381" y="1325782"/>
                    <a:pt x="1021816" y="1333983"/>
                  </a:cubicBezTo>
                  <a:cubicBezTo>
                    <a:pt x="1022268" y="1342793"/>
                    <a:pt x="1023908" y="1351496"/>
                    <a:pt x="1026694" y="1359860"/>
                  </a:cubicBezTo>
                  <a:cubicBezTo>
                    <a:pt x="1029190" y="1371738"/>
                    <a:pt x="1031551" y="1383523"/>
                    <a:pt x="1033764" y="1395210"/>
                  </a:cubicBezTo>
                  <a:cubicBezTo>
                    <a:pt x="1043803" y="1441428"/>
                    <a:pt x="1050512" y="1488302"/>
                    <a:pt x="1053842" y="1535481"/>
                  </a:cubicBezTo>
                  <a:cubicBezTo>
                    <a:pt x="1056034" y="1582568"/>
                    <a:pt x="1053842" y="1630503"/>
                    <a:pt x="1051721" y="1677590"/>
                  </a:cubicBezTo>
                  <a:cubicBezTo>
                    <a:pt x="1049600" y="1724677"/>
                    <a:pt x="1047691" y="1771623"/>
                    <a:pt x="1043450" y="1818497"/>
                  </a:cubicBezTo>
                  <a:cubicBezTo>
                    <a:pt x="1035581" y="1913718"/>
                    <a:pt x="1019497" y="2008075"/>
                    <a:pt x="995375" y="2100524"/>
                  </a:cubicBezTo>
                  <a:cubicBezTo>
                    <a:pt x="983427" y="2145136"/>
                    <a:pt x="969004" y="2189537"/>
                    <a:pt x="964833" y="2235775"/>
                  </a:cubicBezTo>
                  <a:cubicBezTo>
                    <a:pt x="962754" y="2261574"/>
                    <a:pt x="963659" y="2287528"/>
                    <a:pt x="967519" y="2313122"/>
                  </a:cubicBezTo>
                  <a:cubicBezTo>
                    <a:pt x="974589" y="2359502"/>
                    <a:pt x="990143" y="2403973"/>
                    <a:pt x="995799" y="2450494"/>
                  </a:cubicBezTo>
                  <a:cubicBezTo>
                    <a:pt x="1000740" y="2496365"/>
                    <a:pt x="998210" y="2542738"/>
                    <a:pt x="988305" y="2587795"/>
                  </a:cubicBezTo>
                  <a:cubicBezTo>
                    <a:pt x="975579" y="2651426"/>
                    <a:pt x="954723" y="2713007"/>
                    <a:pt x="936270" y="2774941"/>
                  </a:cubicBezTo>
                  <a:cubicBezTo>
                    <a:pt x="922130" y="2821321"/>
                    <a:pt x="907991" y="2867630"/>
                    <a:pt x="894982" y="2914222"/>
                  </a:cubicBezTo>
                  <a:cubicBezTo>
                    <a:pt x="889538" y="2933453"/>
                    <a:pt x="883953" y="2952754"/>
                    <a:pt x="879853" y="2972338"/>
                  </a:cubicBezTo>
                  <a:cubicBezTo>
                    <a:pt x="876332" y="2984032"/>
                    <a:pt x="875059" y="2996292"/>
                    <a:pt x="876106" y="3008466"/>
                  </a:cubicBezTo>
                  <a:cubicBezTo>
                    <a:pt x="879846" y="3023116"/>
                    <a:pt x="885707" y="3037150"/>
                    <a:pt x="893498" y="3050109"/>
                  </a:cubicBezTo>
                  <a:cubicBezTo>
                    <a:pt x="903127" y="3069022"/>
                    <a:pt x="914509" y="3086987"/>
                    <a:pt x="927504" y="3103772"/>
                  </a:cubicBezTo>
                  <a:cubicBezTo>
                    <a:pt x="933209" y="3111188"/>
                    <a:pt x="939678" y="3117989"/>
                    <a:pt x="946805" y="3124063"/>
                  </a:cubicBezTo>
                  <a:cubicBezTo>
                    <a:pt x="952036" y="3128446"/>
                    <a:pt x="958187" y="3131486"/>
                    <a:pt x="963419" y="3135658"/>
                  </a:cubicBezTo>
                  <a:cubicBezTo>
                    <a:pt x="977063" y="3146546"/>
                    <a:pt x="952531" y="3150929"/>
                    <a:pt x="944825" y="3152343"/>
                  </a:cubicBezTo>
                  <a:cubicBezTo>
                    <a:pt x="921919" y="3156444"/>
                    <a:pt x="900143" y="3164645"/>
                    <a:pt x="876389" y="3163372"/>
                  </a:cubicBezTo>
                  <a:cubicBezTo>
                    <a:pt x="872019" y="3163309"/>
                    <a:pt x="867685" y="3162588"/>
                    <a:pt x="863521" y="3161252"/>
                  </a:cubicBezTo>
                  <a:cubicBezTo>
                    <a:pt x="857724" y="3159060"/>
                    <a:pt x="857371" y="3157716"/>
                    <a:pt x="857088" y="3152131"/>
                  </a:cubicBezTo>
                  <a:cubicBezTo>
                    <a:pt x="857031" y="3148285"/>
                    <a:pt x="856218" y="3144488"/>
                    <a:pt x="854684" y="3140960"/>
                  </a:cubicBezTo>
                  <a:cubicBezTo>
                    <a:pt x="853100" y="3137291"/>
                    <a:pt x="850923" y="3133897"/>
                    <a:pt x="848251" y="3130921"/>
                  </a:cubicBezTo>
                  <a:cubicBezTo>
                    <a:pt x="839130" y="3125547"/>
                    <a:pt x="845917" y="3143011"/>
                    <a:pt x="846553" y="3145061"/>
                  </a:cubicBezTo>
                  <a:cubicBezTo>
                    <a:pt x="848533" y="3152131"/>
                    <a:pt x="851432" y="3162171"/>
                    <a:pt x="847331" y="3168392"/>
                  </a:cubicBezTo>
                  <a:cubicBezTo>
                    <a:pt x="843231" y="3174614"/>
                    <a:pt x="831495" y="3177018"/>
                    <a:pt x="824213" y="3178149"/>
                  </a:cubicBezTo>
                  <a:cubicBezTo>
                    <a:pt x="814160" y="3180673"/>
                    <a:pt x="803498" y="3178573"/>
                    <a:pt x="795156" y="3172422"/>
                  </a:cubicBezTo>
                  <a:cubicBezTo>
                    <a:pt x="776562" y="3156302"/>
                    <a:pt x="781016" y="3124204"/>
                    <a:pt x="781016" y="3101721"/>
                  </a:cubicBezTo>
                  <a:cubicBezTo>
                    <a:pt x="781016" y="3069199"/>
                    <a:pt x="781016" y="3036676"/>
                    <a:pt x="781016" y="3004154"/>
                  </a:cubicBezTo>
                  <a:cubicBezTo>
                    <a:pt x="781794" y="2925746"/>
                    <a:pt x="795651" y="2848187"/>
                    <a:pt x="798691" y="2769921"/>
                  </a:cubicBezTo>
                  <a:cubicBezTo>
                    <a:pt x="800529" y="2722834"/>
                    <a:pt x="795085" y="2676667"/>
                    <a:pt x="793459" y="2629792"/>
                  </a:cubicBezTo>
                  <a:cubicBezTo>
                    <a:pt x="792257" y="2596987"/>
                    <a:pt x="793459" y="2564393"/>
                    <a:pt x="795014" y="2531659"/>
                  </a:cubicBezTo>
                  <a:cubicBezTo>
                    <a:pt x="796852" y="2490369"/>
                    <a:pt x="796923" y="2449292"/>
                    <a:pt x="801236" y="2408073"/>
                  </a:cubicBezTo>
                  <a:cubicBezTo>
                    <a:pt x="804594" y="2384884"/>
                    <a:pt x="806432" y="2361503"/>
                    <a:pt x="806750" y="2338079"/>
                  </a:cubicBezTo>
                  <a:cubicBezTo>
                    <a:pt x="806955" y="2330133"/>
                    <a:pt x="806128" y="2322193"/>
                    <a:pt x="804276" y="2314465"/>
                  </a:cubicBezTo>
                  <a:cubicBezTo>
                    <a:pt x="801236" y="2304638"/>
                    <a:pt x="796004" y="2295729"/>
                    <a:pt x="793600" y="2285548"/>
                  </a:cubicBezTo>
                  <a:cubicBezTo>
                    <a:pt x="789182" y="2262783"/>
                    <a:pt x="789182" y="2239381"/>
                    <a:pt x="793600" y="2216615"/>
                  </a:cubicBezTo>
                  <a:cubicBezTo>
                    <a:pt x="795969" y="2193863"/>
                    <a:pt x="795325" y="2170900"/>
                    <a:pt x="791692" y="2148318"/>
                  </a:cubicBezTo>
                  <a:cubicBezTo>
                    <a:pt x="786601" y="2103423"/>
                    <a:pt x="782642" y="2058952"/>
                    <a:pt x="781652" y="2013986"/>
                  </a:cubicBezTo>
                  <a:cubicBezTo>
                    <a:pt x="780238" y="1950355"/>
                    <a:pt x="781652" y="1886724"/>
                    <a:pt x="781016" y="1823093"/>
                  </a:cubicBezTo>
                  <a:cubicBezTo>
                    <a:pt x="780641" y="1799528"/>
                    <a:pt x="780330" y="1776197"/>
                    <a:pt x="780097" y="1753099"/>
                  </a:cubicBezTo>
                  <a:lnTo>
                    <a:pt x="779743" y="1722627"/>
                  </a:lnTo>
                  <a:cubicBezTo>
                    <a:pt x="778824" y="1717077"/>
                    <a:pt x="778824" y="1711421"/>
                    <a:pt x="779743" y="1705871"/>
                  </a:cubicBezTo>
                  <a:cubicBezTo>
                    <a:pt x="780945" y="1703184"/>
                    <a:pt x="785470" y="1704457"/>
                    <a:pt x="788793" y="1704032"/>
                  </a:cubicBezTo>
                  <a:cubicBezTo>
                    <a:pt x="798875" y="1702986"/>
                    <a:pt x="808567" y="1699571"/>
                    <a:pt x="817072" y="1694064"/>
                  </a:cubicBezTo>
                  <a:cubicBezTo>
                    <a:pt x="831976" y="1683805"/>
                    <a:pt x="839257" y="1665599"/>
                    <a:pt x="835524" y="1647896"/>
                  </a:cubicBezTo>
                  <a:cubicBezTo>
                    <a:pt x="833467" y="1660367"/>
                    <a:pt x="826991" y="1671687"/>
                    <a:pt x="817285" y="1679782"/>
                  </a:cubicBezTo>
                  <a:cubicBezTo>
                    <a:pt x="792808" y="1693830"/>
                    <a:pt x="762719" y="1693830"/>
                    <a:pt x="738243" y="1679782"/>
                  </a:cubicBezTo>
                  <a:cubicBezTo>
                    <a:pt x="728522" y="1671701"/>
                    <a:pt x="722039" y="1660375"/>
                    <a:pt x="720003" y="1647896"/>
                  </a:cubicBezTo>
                  <a:cubicBezTo>
                    <a:pt x="717012" y="1661683"/>
                    <a:pt x="720710" y="1676070"/>
                    <a:pt x="729971" y="1686711"/>
                  </a:cubicBezTo>
                  <a:cubicBezTo>
                    <a:pt x="735606" y="1692805"/>
                    <a:pt x="742648" y="1697443"/>
                    <a:pt x="750474" y="1700215"/>
                  </a:cubicBezTo>
                  <a:cubicBezTo>
                    <a:pt x="754617" y="1701763"/>
                    <a:pt x="758902" y="1702901"/>
                    <a:pt x="763271" y="1703608"/>
                  </a:cubicBezTo>
                  <a:cubicBezTo>
                    <a:pt x="764967" y="1703608"/>
                    <a:pt x="771047" y="1703608"/>
                    <a:pt x="771896" y="1704527"/>
                  </a:cubicBezTo>
                  <a:cubicBezTo>
                    <a:pt x="772744" y="1705447"/>
                    <a:pt x="771896" y="1711597"/>
                    <a:pt x="771896" y="1713294"/>
                  </a:cubicBezTo>
                  <a:lnTo>
                    <a:pt x="771896" y="1733373"/>
                  </a:lnTo>
                  <a:cubicBezTo>
                    <a:pt x="771422" y="1769007"/>
                    <a:pt x="770955" y="1804661"/>
                    <a:pt x="770482" y="1840344"/>
                  </a:cubicBezTo>
                  <a:cubicBezTo>
                    <a:pt x="769775" y="1897471"/>
                    <a:pt x="771330" y="1954597"/>
                    <a:pt x="770128" y="2011723"/>
                  </a:cubicBezTo>
                  <a:cubicBezTo>
                    <a:pt x="769351" y="2048771"/>
                    <a:pt x="767230" y="2085465"/>
                    <a:pt x="763058" y="2122300"/>
                  </a:cubicBezTo>
                  <a:cubicBezTo>
                    <a:pt x="761079" y="2141106"/>
                    <a:pt x="758675" y="2159984"/>
                    <a:pt x="757402" y="2178861"/>
                  </a:cubicBezTo>
                  <a:cubicBezTo>
                    <a:pt x="756858" y="2197413"/>
                    <a:pt x="757594" y="2215979"/>
                    <a:pt x="759594" y="2234432"/>
                  </a:cubicBezTo>
                  <a:cubicBezTo>
                    <a:pt x="761270" y="2253146"/>
                    <a:pt x="759905" y="2272002"/>
                    <a:pt x="755564" y="2290286"/>
                  </a:cubicBezTo>
                  <a:cubicBezTo>
                    <a:pt x="752029" y="2304426"/>
                    <a:pt x="746232" y="2316091"/>
                    <a:pt x="745242" y="2330727"/>
                  </a:cubicBezTo>
                  <a:cubicBezTo>
                    <a:pt x="742627" y="2369329"/>
                    <a:pt x="752312" y="2408851"/>
                    <a:pt x="754362" y="2447312"/>
                  </a:cubicBezTo>
                  <a:cubicBezTo>
                    <a:pt x="756059" y="2477219"/>
                    <a:pt x="755564" y="2507196"/>
                    <a:pt x="756978" y="2537103"/>
                  </a:cubicBezTo>
                  <a:cubicBezTo>
                    <a:pt x="758180" y="2563616"/>
                    <a:pt x="759170" y="2590129"/>
                    <a:pt x="758604" y="2616783"/>
                  </a:cubicBezTo>
                  <a:cubicBezTo>
                    <a:pt x="757827" y="2655244"/>
                    <a:pt x="752666" y="2693493"/>
                    <a:pt x="752383" y="2731955"/>
                  </a:cubicBezTo>
                  <a:cubicBezTo>
                    <a:pt x="752440" y="2771236"/>
                    <a:pt x="754589" y="2810482"/>
                    <a:pt x="758817" y="2849531"/>
                  </a:cubicBezTo>
                  <a:cubicBezTo>
                    <a:pt x="762705" y="2888275"/>
                    <a:pt x="768431" y="2927302"/>
                    <a:pt x="770906" y="2965834"/>
                  </a:cubicBezTo>
                  <a:cubicBezTo>
                    <a:pt x="771966" y="2982449"/>
                    <a:pt x="771330" y="2999134"/>
                    <a:pt x="770906" y="3015749"/>
                  </a:cubicBezTo>
                  <a:cubicBezTo>
                    <a:pt x="770906" y="3043605"/>
                    <a:pt x="770906" y="3071461"/>
                    <a:pt x="770906" y="3099317"/>
                  </a:cubicBezTo>
                  <a:cubicBezTo>
                    <a:pt x="770906" y="3111266"/>
                    <a:pt x="771471" y="3123285"/>
                    <a:pt x="770906" y="3135163"/>
                  </a:cubicBezTo>
                  <a:cubicBezTo>
                    <a:pt x="770411" y="3149303"/>
                    <a:pt x="766169" y="3167756"/>
                    <a:pt x="752666" y="3175392"/>
                  </a:cubicBezTo>
                  <a:cubicBezTo>
                    <a:pt x="737968" y="3181755"/>
                    <a:pt x="721028" y="3180100"/>
                    <a:pt x="707843" y="3171008"/>
                  </a:cubicBezTo>
                  <a:cubicBezTo>
                    <a:pt x="703205" y="3166554"/>
                    <a:pt x="701727" y="3159738"/>
                    <a:pt x="704096" y="3153757"/>
                  </a:cubicBezTo>
                  <a:cubicBezTo>
                    <a:pt x="705015" y="3149869"/>
                    <a:pt x="708550" y="3134032"/>
                    <a:pt x="712792" y="3134527"/>
                  </a:cubicBezTo>
                  <a:cubicBezTo>
                    <a:pt x="711569" y="3130815"/>
                    <a:pt x="707574" y="3128800"/>
                    <a:pt x="703862" y="3130023"/>
                  </a:cubicBezTo>
                  <a:cubicBezTo>
                    <a:pt x="702526" y="3130461"/>
                    <a:pt x="701353" y="3131295"/>
                    <a:pt x="700490" y="3132405"/>
                  </a:cubicBezTo>
                  <a:cubicBezTo>
                    <a:pt x="695541" y="3139475"/>
                    <a:pt x="697874" y="3152343"/>
                    <a:pt x="692784" y="3158353"/>
                  </a:cubicBezTo>
                  <a:cubicBezTo>
                    <a:pt x="687694" y="3164362"/>
                    <a:pt x="675463" y="3163231"/>
                    <a:pt x="669382" y="3163090"/>
                  </a:cubicBezTo>
                  <a:cubicBezTo>
                    <a:pt x="658863" y="3162772"/>
                    <a:pt x="648385" y="3161570"/>
                    <a:pt x="638063" y="3159484"/>
                  </a:cubicBezTo>
                  <a:cubicBezTo>
                    <a:pt x="628590" y="3157787"/>
                    <a:pt x="619328" y="3155383"/>
                    <a:pt x="609783" y="3152979"/>
                  </a:cubicBezTo>
                  <a:cubicBezTo>
                    <a:pt x="605259" y="3151848"/>
                    <a:pt x="600734" y="3151848"/>
                    <a:pt x="596209" y="3150505"/>
                  </a:cubicBezTo>
                  <a:cubicBezTo>
                    <a:pt x="592816" y="3149444"/>
                    <a:pt x="583555" y="3146333"/>
                    <a:pt x="583130" y="3141597"/>
                  </a:cubicBezTo>
                  <a:cubicBezTo>
                    <a:pt x="582706" y="3136860"/>
                    <a:pt x="591473" y="3133042"/>
                    <a:pt x="595008" y="3130709"/>
                  </a:cubicBezTo>
                  <a:cubicBezTo>
                    <a:pt x="623287" y="3112468"/>
                    <a:pt x="641739" y="3080370"/>
                    <a:pt x="656869" y="3051453"/>
                  </a:cubicBezTo>
                  <a:cubicBezTo>
                    <a:pt x="664582" y="3038444"/>
                    <a:pt x="670592" y="3024494"/>
                    <a:pt x="674756" y="3009951"/>
                  </a:cubicBezTo>
                  <a:cubicBezTo>
                    <a:pt x="676141" y="3000520"/>
                    <a:pt x="675661" y="2990911"/>
                    <a:pt x="673342" y="2981671"/>
                  </a:cubicBezTo>
                  <a:cubicBezTo>
                    <a:pt x="663939" y="2931685"/>
                    <a:pt x="647183" y="2882690"/>
                    <a:pt x="632690" y="2834259"/>
                  </a:cubicBezTo>
                  <a:cubicBezTo>
                    <a:pt x="623287" y="2802726"/>
                    <a:pt x="613813" y="2771194"/>
                    <a:pt x="604410" y="2739661"/>
                  </a:cubicBezTo>
                  <a:cubicBezTo>
                    <a:pt x="582140" y="2664435"/>
                    <a:pt x="554921" y="2587583"/>
                    <a:pt x="552730" y="2508469"/>
                  </a:cubicBezTo>
                  <a:cubicBezTo>
                    <a:pt x="552115" y="2467915"/>
                    <a:pt x="557106" y="2427467"/>
                    <a:pt x="567577" y="2388277"/>
                  </a:cubicBezTo>
                  <a:cubicBezTo>
                    <a:pt x="576767" y="2351088"/>
                    <a:pt x="585746" y="2313900"/>
                    <a:pt x="587019" y="2275155"/>
                  </a:cubicBezTo>
                  <a:cubicBezTo>
                    <a:pt x="589210" y="2211030"/>
                    <a:pt x="569273" y="2150792"/>
                    <a:pt x="553013" y="2089495"/>
                  </a:cubicBezTo>
                  <a:cubicBezTo>
                    <a:pt x="532220" y="2009751"/>
                    <a:pt x="518031" y="1928430"/>
                    <a:pt x="510593" y="1846354"/>
                  </a:cubicBezTo>
                  <a:cubicBezTo>
                    <a:pt x="502958" y="1764835"/>
                    <a:pt x="499140" y="1683176"/>
                    <a:pt x="497938" y="1601304"/>
                  </a:cubicBezTo>
                  <a:cubicBezTo>
                    <a:pt x="496708" y="1560523"/>
                    <a:pt x="498249" y="1519708"/>
                    <a:pt x="502534" y="1479132"/>
                  </a:cubicBezTo>
                  <a:cubicBezTo>
                    <a:pt x="507483" y="1437702"/>
                    <a:pt x="514269" y="1396412"/>
                    <a:pt x="521834" y="1355406"/>
                  </a:cubicBezTo>
                  <a:cubicBezTo>
                    <a:pt x="523913" y="1348498"/>
                    <a:pt x="525214" y="1341386"/>
                    <a:pt x="525723" y="1334195"/>
                  </a:cubicBezTo>
                  <a:cubicBezTo>
                    <a:pt x="524097" y="1325386"/>
                    <a:pt x="521142" y="1316874"/>
                    <a:pt x="516956" y="1308955"/>
                  </a:cubicBezTo>
                  <a:cubicBezTo>
                    <a:pt x="517380" y="1310023"/>
                    <a:pt x="517875" y="1311062"/>
                    <a:pt x="518441" y="1312066"/>
                  </a:cubicBezTo>
                  <a:cubicBezTo>
                    <a:pt x="518441" y="1263706"/>
                    <a:pt x="518561" y="1215347"/>
                    <a:pt x="518794" y="1166987"/>
                  </a:cubicBezTo>
                  <a:cubicBezTo>
                    <a:pt x="518794" y="1156524"/>
                    <a:pt x="518794" y="1145777"/>
                    <a:pt x="518794" y="1135455"/>
                  </a:cubicBezTo>
                  <a:cubicBezTo>
                    <a:pt x="518483" y="1132111"/>
                    <a:pt x="517797" y="1128816"/>
                    <a:pt x="516744" y="1125627"/>
                  </a:cubicBezTo>
                  <a:cubicBezTo>
                    <a:pt x="513704" y="1116988"/>
                    <a:pt x="511159" y="1108185"/>
                    <a:pt x="509109" y="1099256"/>
                  </a:cubicBezTo>
                  <a:lnTo>
                    <a:pt x="496171" y="1054431"/>
                  </a:lnTo>
                  <a:cubicBezTo>
                    <a:pt x="492495" y="1041847"/>
                    <a:pt x="488394" y="1029262"/>
                    <a:pt x="485212" y="1016536"/>
                  </a:cubicBezTo>
                  <a:cubicBezTo>
                    <a:pt x="483480" y="1007571"/>
                    <a:pt x="482342" y="998500"/>
                    <a:pt x="481819" y="989386"/>
                  </a:cubicBezTo>
                  <a:cubicBezTo>
                    <a:pt x="500978" y="1001618"/>
                    <a:pt x="524238" y="1006213"/>
                    <a:pt x="546084" y="1009607"/>
                  </a:cubicBezTo>
                  <a:cubicBezTo>
                    <a:pt x="571246" y="1013361"/>
                    <a:pt x="596641" y="1015327"/>
                    <a:pt x="622085" y="1015475"/>
                  </a:cubicBezTo>
                  <a:cubicBezTo>
                    <a:pt x="630286" y="1015475"/>
                    <a:pt x="642800" y="1017596"/>
                    <a:pt x="650364" y="1014768"/>
                  </a:cubicBezTo>
                  <a:cubicBezTo>
                    <a:pt x="654953" y="1012272"/>
                    <a:pt x="659223" y="1009232"/>
                    <a:pt x="663091" y="1005718"/>
                  </a:cubicBezTo>
                  <a:lnTo>
                    <a:pt x="678220" y="994760"/>
                  </a:lnTo>
                  <a:cubicBezTo>
                    <a:pt x="699429" y="979347"/>
                    <a:pt x="720639" y="963934"/>
                    <a:pt x="740930" y="947744"/>
                  </a:cubicBezTo>
                  <a:cubicBezTo>
                    <a:pt x="712650" y="963580"/>
                    <a:pt x="684795" y="980619"/>
                    <a:pt x="657293" y="997800"/>
                  </a:cubicBezTo>
                  <a:cubicBezTo>
                    <a:pt x="653999" y="1000472"/>
                    <a:pt x="650393" y="1002728"/>
                    <a:pt x="646547" y="1004516"/>
                  </a:cubicBezTo>
                  <a:cubicBezTo>
                    <a:pt x="642821" y="1004870"/>
                    <a:pt x="639067" y="1004729"/>
                    <a:pt x="635376" y="1004092"/>
                  </a:cubicBezTo>
                  <a:cubicBezTo>
                    <a:pt x="626610" y="1004092"/>
                    <a:pt x="617914" y="1003244"/>
                    <a:pt x="609147" y="1002607"/>
                  </a:cubicBezTo>
                  <a:cubicBezTo>
                    <a:pt x="592392" y="1001406"/>
                    <a:pt x="575636" y="999638"/>
                    <a:pt x="559022" y="997305"/>
                  </a:cubicBezTo>
                  <a:cubicBezTo>
                    <a:pt x="530742" y="993275"/>
                    <a:pt x="495393" y="988609"/>
                    <a:pt x="475456" y="965348"/>
                  </a:cubicBezTo>
                  <a:cubicBezTo>
                    <a:pt x="455519" y="942087"/>
                    <a:pt x="455095" y="907303"/>
                    <a:pt x="455024" y="879376"/>
                  </a:cubicBezTo>
                  <a:cubicBezTo>
                    <a:pt x="455081" y="861241"/>
                    <a:pt x="456876" y="843148"/>
                    <a:pt x="460397" y="825360"/>
                  </a:cubicBezTo>
                  <a:cubicBezTo>
                    <a:pt x="462469" y="818749"/>
                    <a:pt x="463522" y="811856"/>
                    <a:pt x="463508" y="804927"/>
                  </a:cubicBezTo>
                  <a:cubicBezTo>
                    <a:pt x="462518" y="795383"/>
                    <a:pt x="460044" y="785838"/>
                    <a:pt x="458135" y="776647"/>
                  </a:cubicBezTo>
                  <a:cubicBezTo>
                    <a:pt x="458488" y="783717"/>
                    <a:pt x="458913" y="790787"/>
                    <a:pt x="459408" y="797857"/>
                  </a:cubicBezTo>
                  <a:cubicBezTo>
                    <a:pt x="459888" y="805910"/>
                    <a:pt x="458616" y="813963"/>
                    <a:pt x="455660" y="821471"/>
                  </a:cubicBezTo>
                  <a:cubicBezTo>
                    <a:pt x="451235" y="835293"/>
                    <a:pt x="448089" y="849497"/>
                    <a:pt x="446257" y="863892"/>
                  </a:cubicBezTo>
                  <a:cubicBezTo>
                    <a:pt x="442581" y="892597"/>
                    <a:pt x="442298" y="926533"/>
                    <a:pt x="453327" y="953824"/>
                  </a:cubicBezTo>
                  <a:cubicBezTo>
                    <a:pt x="455590" y="959847"/>
                    <a:pt x="458637" y="965553"/>
                    <a:pt x="462377" y="970792"/>
                  </a:cubicBezTo>
                  <a:cubicBezTo>
                    <a:pt x="464922" y="974256"/>
                    <a:pt x="469447" y="977226"/>
                    <a:pt x="470437" y="981114"/>
                  </a:cubicBezTo>
                  <a:cubicBezTo>
                    <a:pt x="471730" y="987824"/>
                    <a:pt x="472345" y="994647"/>
                    <a:pt x="472274" y="1001476"/>
                  </a:cubicBezTo>
                  <a:cubicBezTo>
                    <a:pt x="473038" y="1008575"/>
                    <a:pt x="471532" y="1015730"/>
                    <a:pt x="467962" y="1021909"/>
                  </a:cubicBezTo>
                  <a:cubicBezTo>
                    <a:pt x="463437" y="1032373"/>
                    <a:pt x="459054" y="1043119"/>
                    <a:pt x="454812" y="1053442"/>
                  </a:cubicBezTo>
                  <a:cubicBezTo>
                    <a:pt x="443599" y="1081001"/>
                    <a:pt x="433991" y="1109189"/>
                    <a:pt x="426038" y="1137859"/>
                  </a:cubicBezTo>
                  <a:cubicBezTo>
                    <a:pt x="418190" y="1166139"/>
                    <a:pt x="414089" y="1195833"/>
                    <a:pt x="406030" y="1224397"/>
                  </a:cubicBezTo>
                  <a:cubicBezTo>
                    <a:pt x="389133" y="1284068"/>
                    <a:pt x="362691" y="1340912"/>
                    <a:pt x="335331" y="1396200"/>
                  </a:cubicBezTo>
                  <a:cubicBezTo>
                    <a:pt x="306635" y="1450605"/>
                    <a:pt x="281600" y="1506868"/>
                    <a:pt x="260390" y="1564610"/>
                  </a:cubicBezTo>
                  <a:cubicBezTo>
                    <a:pt x="257350" y="1562065"/>
                    <a:pt x="244130" y="1554288"/>
                    <a:pt x="243282" y="1563408"/>
                  </a:cubicBezTo>
                  <a:cubicBezTo>
                    <a:pt x="242787" y="1568287"/>
                    <a:pt x="247382" y="1568074"/>
                    <a:pt x="250351" y="1569559"/>
                  </a:cubicBezTo>
                  <a:cubicBezTo>
                    <a:pt x="260390" y="1574508"/>
                    <a:pt x="261734" y="1586739"/>
                    <a:pt x="261097" y="1596779"/>
                  </a:cubicBezTo>
                  <a:cubicBezTo>
                    <a:pt x="259542" y="1622797"/>
                    <a:pt x="248937" y="1649098"/>
                    <a:pt x="239393" y="1673136"/>
                  </a:cubicBezTo>
                  <a:cubicBezTo>
                    <a:pt x="237343" y="1678255"/>
                    <a:pt x="236169" y="1683678"/>
                    <a:pt x="235929" y="1689185"/>
                  </a:cubicBezTo>
                  <a:cubicBezTo>
                    <a:pt x="234161" y="1707355"/>
                    <a:pt x="231758" y="1725526"/>
                    <a:pt x="230555" y="1743766"/>
                  </a:cubicBezTo>
                  <a:cubicBezTo>
                    <a:pt x="229990" y="1751685"/>
                    <a:pt x="230555" y="1759674"/>
                    <a:pt x="229071" y="1767593"/>
                  </a:cubicBezTo>
                  <a:cubicBezTo>
                    <a:pt x="228364" y="1772754"/>
                    <a:pt x="227091" y="1785056"/>
                    <a:pt x="222001" y="1788237"/>
                  </a:cubicBezTo>
                  <a:cubicBezTo>
                    <a:pt x="212174" y="1794459"/>
                    <a:pt x="213446" y="1766320"/>
                    <a:pt x="213517" y="1761724"/>
                  </a:cubicBezTo>
                  <a:cubicBezTo>
                    <a:pt x="213517" y="1746453"/>
                    <a:pt x="218042" y="1730757"/>
                    <a:pt x="215780" y="1715486"/>
                  </a:cubicBezTo>
                  <a:cubicBezTo>
                    <a:pt x="214224" y="1705234"/>
                    <a:pt x="204256" y="1697033"/>
                    <a:pt x="196549" y="1707355"/>
                  </a:cubicBezTo>
                  <a:cubicBezTo>
                    <a:pt x="188843" y="1717678"/>
                    <a:pt x="188773" y="1734292"/>
                    <a:pt x="187500" y="1746241"/>
                  </a:cubicBezTo>
                  <a:cubicBezTo>
                    <a:pt x="186228" y="1758189"/>
                    <a:pt x="185238" y="1769219"/>
                    <a:pt x="184248" y="1780672"/>
                  </a:cubicBezTo>
                  <a:cubicBezTo>
                    <a:pt x="184248" y="1784207"/>
                    <a:pt x="179935" y="1824578"/>
                    <a:pt x="170108" y="1809448"/>
                  </a:cubicBezTo>
                  <a:cubicBezTo>
                    <a:pt x="167613" y="1803763"/>
                    <a:pt x="166637" y="1797527"/>
                    <a:pt x="167280" y="1791348"/>
                  </a:cubicBezTo>
                  <a:cubicBezTo>
                    <a:pt x="167351" y="1782086"/>
                    <a:pt x="167916" y="1772832"/>
                    <a:pt x="168977" y="1763633"/>
                  </a:cubicBezTo>
                  <a:cubicBezTo>
                    <a:pt x="170900" y="1748942"/>
                    <a:pt x="171656" y="1734116"/>
                    <a:pt x="171239" y="1719304"/>
                  </a:cubicBezTo>
                  <a:cubicBezTo>
                    <a:pt x="170886" y="1714496"/>
                    <a:pt x="170532" y="1706860"/>
                    <a:pt x="165301" y="1704598"/>
                  </a:cubicBezTo>
                  <a:cubicBezTo>
                    <a:pt x="154272" y="1699861"/>
                    <a:pt x="147909" y="1728212"/>
                    <a:pt x="145788" y="1733798"/>
                  </a:cubicBezTo>
                  <a:cubicBezTo>
                    <a:pt x="139778" y="1749988"/>
                    <a:pt x="134547" y="1766462"/>
                    <a:pt x="127618" y="1782298"/>
                  </a:cubicBezTo>
                  <a:cubicBezTo>
                    <a:pt x="124649" y="1789369"/>
                    <a:pt x="116519" y="1816306"/>
                    <a:pt x="106408" y="1815599"/>
                  </a:cubicBezTo>
                  <a:cubicBezTo>
                    <a:pt x="87956" y="1814255"/>
                    <a:pt x="119841" y="1742777"/>
                    <a:pt x="122316" y="1735565"/>
                  </a:cubicBezTo>
                  <a:cubicBezTo>
                    <a:pt x="125144" y="1727222"/>
                    <a:pt x="139637" y="1695619"/>
                    <a:pt x="127335" y="1688761"/>
                  </a:cubicBezTo>
                  <a:cubicBezTo>
                    <a:pt x="121043" y="1685226"/>
                    <a:pt x="114397" y="1692155"/>
                    <a:pt x="110509" y="1696255"/>
                  </a:cubicBezTo>
                  <a:cubicBezTo>
                    <a:pt x="99579" y="1708996"/>
                    <a:pt x="89717" y="1722613"/>
                    <a:pt x="81028" y="1736979"/>
                  </a:cubicBezTo>
                  <a:cubicBezTo>
                    <a:pt x="76998" y="1742989"/>
                    <a:pt x="72756" y="1748786"/>
                    <a:pt x="68373" y="1754584"/>
                  </a:cubicBezTo>
                  <a:cubicBezTo>
                    <a:pt x="63989" y="1760381"/>
                    <a:pt x="58546" y="1769148"/>
                    <a:pt x="51688" y="1770421"/>
                  </a:cubicBezTo>
                  <a:cubicBezTo>
                    <a:pt x="34862" y="1773390"/>
                    <a:pt x="52395" y="1743908"/>
                    <a:pt x="54940" y="1739737"/>
                  </a:cubicBezTo>
                  <a:cubicBezTo>
                    <a:pt x="62787" y="1726657"/>
                    <a:pt x="70282" y="1713294"/>
                    <a:pt x="77563" y="1699932"/>
                  </a:cubicBezTo>
                  <a:cubicBezTo>
                    <a:pt x="88501" y="1681924"/>
                    <a:pt x="97600" y="1662856"/>
                    <a:pt x="104712" y="1643017"/>
                  </a:cubicBezTo>
                  <a:cubicBezTo>
                    <a:pt x="107186" y="1634958"/>
                    <a:pt x="106692" y="1625766"/>
                    <a:pt x="94885" y="1627958"/>
                  </a:cubicBezTo>
                  <a:cubicBezTo>
                    <a:pt x="79331" y="1630928"/>
                    <a:pt x="69645" y="1650795"/>
                    <a:pt x="56283" y="1658360"/>
                  </a:cubicBezTo>
                  <a:cubicBezTo>
                    <a:pt x="45000" y="1665083"/>
                    <a:pt x="32012" y="1668420"/>
                    <a:pt x="18884" y="1667975"/>
                  </a:cubicBezTo>
                  <a:cubicBezTo>
                    <a:pt x="-3528" y="1665147"/>
                    <a:pt x="27509" y="1646765"/>
                    <a:pt x="32599" y="1641957"/>
                  </a:cubicBezTo>
                  <a:cubicBezTo>
                    <a:pt x="63424" y="1614878"/>
                    <a:pt x="83573" y="1577619"/>
                    <a:pt x="114610" y="1550894"/>
                  </a:cubicBezTo>
                  <a:cubicBezTo>
                    <a:pt x="127512" y="1539320"/>
                    <a:pt x="144918" y="1534131"/>
                    <a:pt x="162049" y="1536754"/>
                  </a:cubicBezTo>
                  <a:cubicBezTo>
                    <a:pt x="167888" y="1537602"/>
                    <a:pt x="173629" y="1539073"/>
                    <a:pt x="179158" y="1541137"/>
                  </a:cubicBezTo>
                  <a:cubicBezTo>
                    <a:pt x="182092" y="1542785"/>
                    <a:pt x="185231" y="1544043"/>
                    <a:pt x="188490" y="1544885"/>
                  </a:cubicBezTo>
                  <a:cubicBezTo>
                    <a:pt x="196620" y="1544885"/>
                    <a:pt x="194712" y="1537814"/>
                    <a:pt x="189763" y="1534986"/>
                  </a:cubicBezTo>
                  <a:cubicBezTo>
                    <a:pt x="183088" y="1531578"/>
                    <a:pt x="175941" y="1529196"/>
                    <a:pt x="168553" y="1527916"/>
                  </a:cubicBezTo>
                  <a:cubicBezTo>
                    <a:pt x="189508" y="1484400"/>
                    <a:pt x="203351" y="1437808"/>
                    <a:pt x="209558" y="1389908"/>
                  </a:cubicBezTo>
                  <a:cubicBezTo>
                    <a:pt x="214436" y="1357739"/>
                    <a:pt x="216133" y="1325570"/>
                    <a:pt x="222920" y="1293684"/>
                  </a:cubicBezTo>
                  <a:cubicBezTo>
                    <a:pt x="233412" y="1245960"/>
                    <a:pt x="249135" y="1199531"/>
                    <a:pt x="269794" y="1155251"/>
                  </a:cubicBezTo>
                  <a:cubicBezTo>
                    <a:pt x="273378" y="1146279"/>
                    <a:pt x="278136" y="1137816"/>
                    <a:pt x="283933" y="1130081"/>
                  </a:cubicBezTo>
                  <a:cubicBezTo>
                    <a:pt x="291109" y="1121145"/>
                    <a:pt x="296659" y="1111027"/>
                    <a:pt x="300335" y="1100175"/>
                  </a:cubicBezTo>
                  <a:cubicBezTo>
                    <a:pt x="303474" y="1092674"/>
                    <a:pt x="305291" y="1084684"/>
                    <a:pt x="305708" y="1076561"/>
                  </a:cubicBezTo>
                  <a:cubicBezTo>
                    <a:pt x="305708" y="1064117"/>
                    <a:pt x="306203" y="1051603"/>
                    <a:pt x="306840" y="1039089"/>
                  </a:cubicBezTo>
                  <a:cubicBezTo>
                    <a:pt x="309887" y="989054"/>
                    <a:pt x="316030" y="939259"/>
                    <a:pt x="325221" y="889981"/>
                  </a:cubicBezTo>
                  <a:cubicBezTo>
                    <a:pt x="327413" y="877679"/>
                    <a:pt x="329746" y="865377"/>
                    <a:pt x="332291" y="853146"/>
                  </a:cubicBezTo>
                  <a:cubicBezTo>
                    <a:pt x="334645" y="845170"/>
                    <a:pt x="335487" y="836828"/>
                    <a:pt x="334766" y="828542"/>
                  </a:cubicBezTo>
                  <a:cubicBezTo>
                    <a:pt x="331860" y="804192"/>
                    <a:pt x="330813" y="779659"/>
                    <a:pt x="331655" y="755154"/>
                  </a:cubicBezTo>
                  <a:cubicBezTo>
                    <a:pt x="331273" y="732028"/>
                    <a:pt x="335105" y="709029"/>
                    <a:pt x="342967" y="687281"/>
                  </a:cubicBezTo>
                  <a:cubicBezTo>
                    <a:pt x="352695" y="665144"/>
                    <a:pt x="364261" y="643856"/>
                    <a:pt x="377538" y="623650"/>
                  </a:cubicBezTo>
                  <a:cubicBezTo>
                    <a:pt x="387974" y="604836"/>
                    <a:pt x="404149" y="589848"/>
                    <a:pt x="423704" y="580876"/>
                  </a:cubicBezTo>
                  <a:cubicBezTo>
                    <a:pt x="445275" y="571777"/>
                    <a:pt x="468033" y="565824"/>
                    <a:pt x="491292" y="563201"/>
                  </a:cubicBezTo>
                  <a:cubicBezTo>
                    <a:pt x="545730" y="556131"/>
                    <a:pt x="602078" y="559666"/>
                    <a:pt x="656940" y="560302"/>
                  </a:cubicBezTo>
                  <a:lnTo>
                    <a:pt x="583908" y="550333"/>
                  </a:lnTo>
                  <a:cubicBezTo>
                    <a:pt x="597129" y="540506"/>
                    <a:pt x="611056" y="531385"/>
                    <a:pt x="624913" y="522053"/>
                  </a:cubicBezTo>
                  <a:cubicBezTo>
                    <a:pt x="633114" y="516750"/>
                    <a:pt x="641386" y="511447"/>
                    <a:pt x="649658" y="506286"/>
                  </a:cubicBezTo>
                  <a:cubicBezTo>
                    <a:pt x="657463" y="502617"/>
                    <a:pt x="664815" y="498064"/>
                    <a:pt x="671574" y="492712"/>
                  </a:cubicBezTo>
                  <a:cubicBezTo>
                    <a:pt x="674261" y="489813"/>
                    <a:pt x="674049" y="487763"/>
                    <a:pt x="674402" y="483450"/>
                  </a:cubicBezTo>
                  <a:cubicBezTo>
                    <a:pt x="676947" y="455735"/>
                    <a:pt x="679471" y="428041"/>
                    <a:pt x="681967" y="400376"/>
                  </a:cubicBezTo>
                  <a:cubicBezTo>
                    <a:pt x="697351" y="410543"/>
                    <a:pt x="713336" y="419776"/>
                    <a:pt x="729830" y="428020"/>
                  </a:cubicBezTo>
                  <a:cubicBezTo>
                    <a:pt x="743418" y="435861"/>
                    <a:pt x="758541" y="440683"/>
                    <a:pt x="774158" y="442160"/>
                  </a:cubicBezTo>
                  <a:cubicBezTo>
                    <a:pt x="790489" y="442160"/>
                    <a:pt x="806750" y="435090"/>
                    <a:pt x="821102" y="428020"/>
                  </a:cubicBezTo>
                  <a:cubicBezTo>
                    <a:pt x="837617" y="419748"/>
                    <a:pt x="853631" y="410493"/>
                    <a:pt x="869036" y="400305"/>
                  </a:cubicBezTo>
                  <a:cubicBezTo>
                    <a:pt x="871581" y="427928"/>
                    <a:pt x="874077" y="455572"/>
                    <a:pt x="876530" y="483238"/>
                  </a:cubicBezTo>
                  <a:cubicBezTo>
                    <a:pt x="876954" y="487550"/>
                    <a:pt x="876530" y="490308"/>
                    <a:pt x="879429" y="492853"/>
                  </a:cubicBezTo>
                  <a:cubicBezTo>
                    <a:pt x="886202" y="498184"/>
                    <a:pt x="893554" y="502737"/>
                    <a:pt x="901345" y="506428"/>
                  </a:cubicBezTo>
                  <a:cubicBezTo>
                    <a:pt x="908415" y="510953"/>
                    <a:pt x="915485" y="515548"/>
                    <a:pt x="923050" y="520214"/>
                  </a:cubicBezTo>
                  <a:cubicBezTo>
                    <a:pt x="937967" y="529900"/>
                    <a:pt x="952885" y="539586"/>
                    <a:pt x="967165" y="550192"/>
                  </a:cubicBezTo>
                  <a:lnTo>
                    <a:pt x="894063" y="560160"/>
                  </a:lnTo>
                  <a:cubicBezTo>
                    <a:pt x="937472" y="559666"/>
                    <a:pt x="981588" y="557191"/>
                    <a:pt x="1024927" y="559736"/>
                  </a:cubicBezTo>
                  <a:cubicBezTo>
                    <a:pt x="1068265" y="562281"/>
                    <a:pt x="1121854" y="567725"/>
                    <a:pt x="1154871" y="598268"/>
                  </a:cubicBezTo>
                  <a:cubicBezTo>
                    <a:pt x="1171273" y="613469"/>
                    <a:pt x="1182514" y="637225"/>
                    <a:pt x="1193119" y="656597"/>
                  </a:cubicBezTo>
                  <a:cubicBezTo>
                    <a:pt x="1204833" y="675622"/>
                    <a:pt x="1212801" y="696719"/>
                    <a:pt x="1216591" y="718743"/>
                  </a:cubicBezTo>
                  <a:cubicBezTo>
                    <a:pt x="1219426" y="742909"/>
                    <a:pt x="1220260" y="767265"/>
                    <a:pt x="1219065" y="791565"/>
                  </a:cubicBezTo>
                  <a:cubicBezTo>
                    <a:pt x="1218500" y="803796"/>
                    <a:pt x="1217510" y="816027"/>
                    <a:pt x="1216096" y="828188"/>
                  </a:cubicBezTo>
                  <a:cubicBezTo>
                    <a:pt x="1215191" y="836446"/>
                    <a:pt x="1215891" y="844796"/>
                    <a:pt x="1218146" y="852792"/>
                  </a:cubicBezTo>
                  <a:cubicBezTo>
                    <a:pt x="1229055" y="901759"/>
                    <a:pt x="1236994" y="951342"/>
                    <a:pt x="1241901" y="1001264"/>
                  </a:cubicBezTo>
                  <a:cubicBezTo>
                    <a:pt x="1244234" y="1026222"/>
                    <a:pt x="1245648" y="1051179"/>
                    <a:pt x="1245860" y="1076207"/>
                  </a:cubicBezTo>
                  <a:cubicBezTo>
                    <a:pt x="1247345" y="1095784"/>
                    <a:pt x="1254740" y="1114449"/>
                    <a:pt x="1267070" y="1129728"/>
                  </a:cubicBezTo>
                  <a:cubicBezTo>
                    <a:pt x="1280007" y="1145989"/>
                    <a:pt x="1287501" y="1169462"/>
                    <a:pt x="1295349" y="1188693"/>
                  </a:cubicBezTo>
                  <a:cubicBezTo>
                    <a:pt x="1319224" y="1246703"/>
                    <a:pt x="1333802" y="1308121"/>
                    <a:pt x="1338546" y="1370677"/>
                  </a:cubicBezTo>
                  <a:cubicBezTo>
                    <a:pt x="1343855" y="1425640"/>
                    <a:pt x="1358964" y="1479203"/>
                    <a:pt x="1383157" y="1528835"/>
                  </a:cubicBezTo>
                  <a:cubicBezTo>
                    <a:pt x="1377430" y="1530037"/>
                    <a:pt x="1361028" y="1532582"/>
                    <a:pt x="1357706" y="1538804"/>
                  </a:cubicBezTo>
                  <a:cubicBezTo>
                    <a:pt x="1351837" y="1549692"/>
                    <a:pt x="1367250" y="1543965"/>
                    <a:pt x="1370714" y="1542622"/>
                  </a:cubicBezTo>
                  <a:cubicBezTo>
                    <a:pt x="1391598" y="1533049"/>
                    <a:pt x="1416067" y="1535764"/>
                    <a:pt x="1434343" y="1549692"/>
                  </a:cubicBezTo>
                  <a:cubicBezTo>
                    <a:pt x="1457815" y="1568852"/>
                    <a:pt x="1475065" y="1595224"/>
                    <a:pt x="1494790" y="1617919"/>
                  </a:cubicBezTo>
                  <a:cubicBezTo>
                    <a:pt x="1503953" y="1629188"/>
                    <a:pt x="1514310" y="1639433"/>
                    <a:pt x="1525685" y="1648461"/>
                  </a:cubicBezTo>
                  <a:cubicBezTo>
                    <a:pt x="1530069" y="1651502"/>
                    <a:pt x="1551986" y="1665642"/>
                    <a:pt x="1535018" y="1668753"/>
                  </a:cubicBezTo>
                  <a:close/>
                  <a:moveTo>
                    <a:pt x="769775" y="1316167"/>
                  </a:moveTo>
                  <a:cubicBezTo>
                    <a:pt x="769068" y="1312349"/>
                    <a:pt x="768502" y="1304147"/>
                    <a:pt x="774229" y="1302451"/>
                  </a:cubicBezTo>
                  <a:cubicBezTo>
                    <a:pt x="765038" y="1296582"/>
                    <a:pt x="760089" y="1312207"/>
                    <a:pt x="760655" y="1319277"/>
                  </a:cubicBezTo>
                  <a:cubicBezTo>
                    <a:pt x="762776" y="1337660"/>
                    <a:pt x="788015" y="1331933"/>
                    <a:pt x="780450" y="1315884"/>
                  </a:cubicBezTo>
                  <a:cubicBezTo>
                    <a:pt x="781087" y="1316732"/>
                    <a:pt x="772320" y="1329883"/>
                    <a:pt x="769775" y="1316167"/>
                  </a:cubicBezTo>
                  <a:close/>
                  <a:moveTo>
                    <a:pt x="697379" y="2319697"/>
                  </a:moveTo>
                  <a:lnTo>
                    <a:pt x="697379" y="2319697"/>
                  </a:lnTo>
                  <a:close/>
                  <a:moveTo>
                    <a:pt x="697379" y="2319697"/>
                  </a:moveTo>
                  <a:cubicBezTo>
                    <a:pt x="696107" y="2320263"/>
                    <a:pt x="696460" y="2320051"/>
                    <a:pt x="697379" y="2319697"/>
                  </a:cubicBezTo>
                  <a:cubicBezTo>
                    <a:pt x="671454" y="2331165"/>
                    <a:pt x="641068" y="2324102"/>
                    <a:pt x="622863" y="2302375"/>
                  </a:cubicBezTo>
                  <a:cubicBezTo>
                    <a:pt x="606920" y="2282445"/>
                    <a:pt x="602594" y="2255607"/>
                    <a:pt x="611480" y="2231674"/>
                  </a:cubicBezTo>
                  <a:cubicBezTo>
                    <a:pt x="591049" y="2261227"/>
                    <a:pt x="602431" y="2304002"/>
                    <a:pt x="631488" y="2323586"/>
                  </a:cubicBezTo>
                  <a:cubicBezTo>
                    <a:pt x="660545" y="2343170"/>
                    <a:pt x="704732" y="2334898"/>
                    <a:pt x="721700" y="2302375"/>
                  </a:cubicBezTo>
                  <a:cubicBezTo>
                    <a:pt x="714948" y="2309877"/>
                    <a:pt x="706747" y="2315943"/>
                    <a:pt x="697592" y="2320192"/>
                  </a:cubicBezTo>
                  <a:cubicBezTo>
                    <a:pt x="698864" y="2318849"/>
                    <a:pt x="702187" y="2317293"/>
                    <a:pt x="696884" y="2319768"/>
                  </a:cubicBezTo>
                  <a:close/>
                  <a:moveTo>
                    <a:pt x="830293" y="2301810"/>
                  </a:moveTo>
                  <a:cubicBezTo>
                    <a:pt x="847261" y="2334191"/>
                    <a:pt x="890811" y="2342604"/>
                    <a:pt x="920434" y="2323020"/>
                  </a:cubicBezTo>
                  <a:cubicBezTo>
                    <a:pt x="950056" y="2303436"/>
                    <a:pt x="960944" y="2261015"/>
                    <a:pt x="940442" y="2231109"/>
                  </a:cubicBezTo>
                  <a:cubicBezTo>
                    <a:pt x="951682" y="2262146"/>
                    <a:pt x="941431" y="2299264"/>
                    <a:pt x="912162" y="2316445"/>
                  </a:cubicBezTo>
                  <a:cubicBezTo>
                    <a:pt x="884766" y="2331886"/>
                    <a:pt x="850280" y="2325820"/>
                    <a:pt x="829798" y="23019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473;p39"/>
          <p:cNvGrpSpPr/>
          <p:nvPr/>
        </p:nvGrpSpPr>
        <p:grpSpPr>
          <a:xfrm>
            <a:off x="6929454" y="3786196"/>
            <a:ext cx="544321" cy="1225018"/>
            <a:chOff x="8652108" y="1606876"/>
            <a:chExt cx="716306" cy="1612078"/>
          </a:xfrm>
        </p:grpSpPr>
        <p:sp>
          <p:nvSpPr>
            <p:cNvPr id="31" name="Google Shape;474;p39"/>
            <p:cNvSpPr/>
            <p:nvPr/>
          </p:nvSpPr>
          <p:spPr>
            <a:xfrm>
              <a:off x="8652108" y="1606876"/>
              <a:ext cx="716282" cy="1612078"/>
            </a:xfrm>
            <a:custGeom>
              <a:avLst/>
              <a:gdLst/>
              <a:ahLst/>
              <a:cxnLst/>
              <a:rect l="l" t="t" r="r" b="b"/>
              <a:pathLst>
                <a:path w="716282" h="1612078" extrusionOk="0">
                  <a:moveTo>
                    <a:pt x="714907" y="938730"/>
                  </a:moveTo>
                  <a:cubicBezTo>
                    <a:pt x="711513" y="930578"/>
                    <a:pt x="706777" y="923084"/>
                    <a:pt x="700767" y="916600"/>
                  </a:cubicBezTo>
                  <a:cubicBezTo>
                    <a:pt x="695324" y="909530"/>
                    <a:pt x="692567" y="901753"/>
                    <a:pt x="687617" y="894612"/>
                  </a:cubicBezTo>
                  <a:cubicBezTo>
                    <a:pt x="681962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7" y="854596"/>
                  </a:cubicBezTo>
                  <a:cubicBezTo>
                    <a:pt x="657217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3" y="701316"/>
                    <a:pt x="629291" y="691205"/>
                    <a:pt x="625474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6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8" y="389171"/>
                  </a:cubicBezTo>
                  <a:cubicBezTo>
                    <a:pt x="459332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4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90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20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3" y="352385"/>
                    <a:pt x="288736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2" y="389312"/>
                    <a:pt x="247165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1" y="458104"/>
                    <a:pt x="129522" y="489071"/>
                  </a:cubicBezTo>
                  <a:cubicBezTo>
                    <a:pt x="119978" y="523658"/>
                    <a:pt x="112837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6" y="862514"/>
                  </a:cubicBezTo>
                  <a:cubicBezTo>
                    <a:pt x="57268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9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729"/>
                  </a:cubicBezTo>
                  <a:cubicBezTo>
                    <a:pt x="-281" y="953301"/>
                    <a:pt x="6011" y="959325"/>
                    <a:pt x="13576" y="959169"/>
                  </a:cubicBezTo>
                  <a:cubicBezTo>
                    <a:pt x="14141" y="959162"/>
                    <a:pt x="14778" y="959113"/>
                    <a:pt x="15343" y="959021"/>
                  </a:cubicBezTo>
                  <a:cubicBezTo>
                    <a:pt x="24181" y="957253"/>
                    <a:pt x="31321" y="948628"/>
                    <a:pt x="36553" y="942265"/>
                  </a:cubicBezTo>
                  <a:cubicBezTo>
                    <a:pt x="33301" y="953082"/>
                    <a:pt x="29907" y="963475"/>
                    <a:pt x="27362" y="974787"/>
                  </a:cubicBezTo>
                  <a:cubicBezTo>
                    <a:pt x="24393" y="984127"/>
                    <a:pt x="23686" y="994025"/>
                    <a:pt x="25170" y="1003704"/>
                  </a:cubicBezTo>
                  <a:cubicBezTo>
                    <a:pt x="27150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3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9" y="888695"/>
                    <a:pt x="139349" y="886001"/>
                    <a:pt x="138572" y="883229"/>
                  </a:cubicBezTo>
                  <a:cubicBezTo>
                    <a:pt x="139561" y="879772"/>
                    <a:pt x="141117" y="876484"/>
                    <a:pt x="143095" y="873473"/>
                  </a:cubicBezTo>
                  <a:cubicBezTo>
                    <a:pt x="144581" y="870291"/>
                    <a:pt x="145994" y="867039"/>
                    <a:pt x="147409" y="863716"/>
                  </a:cubicBezTo>
                  <a:cubicBezTo>
                    <a:pt x="152641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3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8" y="938680"/>
                    <a:pt x="180566" y="956193"/>
                  </a:cubicBezTo>
                  <a:cubicBezTo>
                    <a:pt x="172931" y="1019902"/>
                    <a:pt x="173638" y="1084324"/>
                    <a:pt x="182546" y="1147863"/>
                  </a:cubicBezTo>
                  <a:cubicBezTo>
                    <a:pt x="185374" y="1165539"/>
                    <a:pt x="190606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8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2" y="1476765"/>
                  </a:cubicBezTo>
                  <a:cubicBezTo>
                    <a:pt x="228075" y="1492390"/>
                    <a:pt x="214502" y="1508439"/>
                    <a:pt x="205098" y="1519822"/>
                  </a:cubicBezTo>
                  <a:cubicBezTo>
                    <a:pt x="193363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7" y="1576708"/>
                    <a:pt x="297290" y="1572847"/>
                  </a:cubicBezTo>
                  <a:cubicBezTo>
                    <a:pt x="300189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5" y="1500541"/>
                    <a:pt x="316237" y="1495175"/>
                    <a:pt x="315884" y="1489774"/>
                  </a:cubicBezTo>
                  <a:cubicBezTo>
                    <a:pt x="315884" y="1484330"/>
                    <a:pt x="317086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9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5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3" y="1221746"/>
                    <a:pt x="341830" y="1199758"/>
                    <a:pt x="343315" y="1177770"/>
                  </a:cubicBezTo>
                  <a:cubicBezTo>
                    <a:pt x="344941" y="1152530"/>
                    <a:pt x="346214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900" y="1045630"/>
                  </a:cubicBezTo>
                  <a:cubicBezTo>
                    <a:pt x="349678" y="1039599"/>
                    <a:pt x="349678" y="1033490"/>
                    <a:pt x="348900" y="1027459"/>
                  </a:cubicBezTo>
                  <a:cubicBezTo>
                    <a:pt x="354132" y="1028237"/>
                    <a:pt x="359434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7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3" y="1323202"/>
                  </a:cubicBezTo>
                  <a:cubicBezTo>
                    <a:pt x="388633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4" y="1509146"/>
                    <a:pt x="394713" y="1518973"/>
                  </a:cubicBezTo>
                  <a:cubicBezTo>
                    <a:pt x="394571" y="1529585"/>
                    <a:pt x="396551" y="1540120"/>
                    <a:pt x="400581" y="1549940"/>
                  </a:cubicBezTo>
                  <a:cubicBezTo>
                    <a:pt x="402702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8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5" y="1277388"/>
                  </a:cubicBezTo>
                  <a:cubicBezTo>
                    <a:pt x="513062" y="1259613"/>
                    <a:pt x="514123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4" y="1097312"/>
                    <a:pt x="540281" y="1038984"/>
                    <a:pt x="535969" y="983130"/>
                  </a:cubicBezTo>
                  <a:cubicBezTo>
                    <a:pt x="534414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1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5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2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6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4" y="1001654"/>
                  </a:cubicBezTo>
                  <a:cubicBezTo>
                    <a:pt x="586589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1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97" y="957402"/>
                    <a:pt x="717170" y="949229"/>
                    <a:pt x="715473" y="940851"/>
                  </a:cubicBezTo>
                  <a:cubicBezTo>
                    <a:pt x="715331" y="940130"/>
                    <a:pt x="715119" y="939423"/>
                    <a:pt x="714907" y="938730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75;p39"/>
            <p:cNvSpPr/>
            <p:nvPr/>
          </p:nvSpPr>
          <p:spPr>
            <a:xfrm>
              <a:off x="8652250" y="1606876"/>
              <a:ext cx="716164" cy="1612078"/>
            </a:xfrm>
            <a:custGeom>
              <a:avLst/>
              <a:gdLst/>
              <a:ahLst/>
              <a:cxnLst/>
              <a:rect l="l" t="t" r="r" b="b"/>
              <a:pathLst>
                <a:path w="716164" h="1612078" extrusionOk="0">
                  <a:moveTo>
                    <a:pt x="262506" y="1291952"/>
                  </a:moveTo>
                  <a:cubicBezTo>
                    <a:pt x="252679" y="1289803"/>
                    <a:pt x="243700" y="1284896"/>
                    <a:pt x="236630" y="1277812"/>
                  </a:cubicBezTo>
                  <a:cubicBezTo>
                    <a:pt x="230408" y="1270006"/>
                    <a:pt x="226166" y="1260851"/>
                    <a:pt x="224187" y="1251087"/>
                  </a:cubicBezTo>
                  <a:cubicBezTo>
                    <a:pt x="219097" y="1266457"/>
                    <a:pt x="224541" y="1283341"/>
                    <a:pt x="237620" y="1292871"/>
                  </a:cubicBezTo>
                  <a:cubicBezTo>
                    <a:pt x="251477" y="1301596"/>
                    <a:pt x="268727" y="1302918"/>
                    <a:pt x="283715" y="1296406"/>
                  </a:cubicBezTo>
                  <a:cubicBezTo>
                    <a:pt x="276787" y="1294356"/>
                    <a:pt x="269505" y="1293437"/>
                    <a:pt x="262506" y="1291952"/>
                  </a:cubicBezTo>
                  <a:close/>
                  <a:moveTo>
                    <a:pt x="85759" y="910874"/>
                  </a:moveTo>
                  <a:cubicBezTo>
                    <a:pt x="78195" y="916381"/>
                    <a:pt x="69569" y="920369"/>
                    <a:pt x="60449" y="922610"/>
                  </a:cubicBezTo>
                  <a:cubicBezTo>
                    <a:pt x="78477" y="927382"/>
                    <a:pt x="97000" y="916621"/>
                    <a:pt x="101737" y="898579"/>
                  </a:cubicBezTo>
                  <a:cubicBezTo>
                    <a:pt x="102585" y="895439"/>
                    <a:pt x="102939" y="892201"/>
                    <a:pt x="102868" y="888956"/>
                  </a:cubicBezTo>
                  <a:cubicBezTo>
                    <a:pt x="98627" y="897313"/>
                    <a:pt x="92758" y="904751"/>
                    <a:pt x="85617" y="910874"/>
                  </a:cubicBezTo>
                  <a:close/>
                  <a:moveTo>
                    <a:pt x="356252" y="807862"/>
                  </a:moveTo>
                  <a:cubicBezTo>
                    <a:pt x="355475" y="803479"/>
                    <a:pt x="355121" y="796267"/>
                    <a:pt x="360494" y="794712"/>
                  </a:cubicBezTo>
                  <a:cubicBezTo>
                    <a:pt x="350243" y="788137"/>
                    <a:pt x="346991" y="806307"/>
                    <a:pt x="348334" y="812811"/>
                  </a:cubicBezTo>
                  <a:cubicBezTo>
                    <a:pt x="348899" y="818093"/>
                    <a:pt x="353637" y="821917"/>
                    <a:pt x="358939" y="821352"/>
                  </a:cubicBezTo>
                  <a:cubicBezTo>
                    <a:pt x="364171" y="820786"/>
                    <a:pt x="367989" y="816049"/>
                    <a:pt x="367422" y="810768"/>
                  </a:cubicBezTo>
                  <a:cubicBezTo>
                    <a:pt x="367352" y="809637"/>
                    <a:pt x="366999" y="808534"/>
                    <a:pt x="366503" y="807509"/>
                  </a:cubicBezTo>
                  <a:cubicBezTo>
                    <a:pt x="367352" y="809064"/>
                    <a:pt x="358161" y="818962"/>
                    <a:pt x="356111" y="807862"/>
                  </a:cubicBezTo>
                  <a:close/>
                  <a:moveTo>
                    <a:pt x="714907" y="938730"/>
                  </a:moveTo>
                  <a:cubicBezTo>
                    <a:pt x="711513" y="930578"/>
                    <a:pt x="706776" y="923084"/>
                    <a:pt x="700767" y="916600"/>
                  </a:cubicBezTo>
                  <a:cubicBezTo>
                    <a:pt x="695323" y="909530"/>
                    <a:pt x="692566" y="901753"/>
                    <a:pt x="687617" y="894612"/>
                  </a:cubicBezTo>
                  <a:cubicBezTo>
                    <a:pt x="681961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6" y="854596"/>
                  </a:cubicBezTo>
                  <a:cubicBezTo>
                    <a:pt x="657216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2" y="701316"/>
                    <a:pt x="629291" y="691205"/>
                    <a:pt x="625473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5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7" y="389171"/>
                  </a:cubicBezTo>
                  <a:cubicBezTo>
                    <a:pt x="459331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3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89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19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2" y="352385"/>
                    <a:pt x="288735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1" y="389312"/>
                    <a:pt x="247164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0" y="458104"/>
                    <a:pt x="129522" y="489071"/>
                  </a:cubicBezTo>
                  <a:cubicBezTo>
                    <a:pt x="119977" y="523658"/>
                    <a:pt x="112836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5" y="862514"/>
                  </a:cubicBezTo>
                  <a:cubicBezTo>
                    <a:pt x="57267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8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800"/>
                  </a:cubicBezTo>
                  <a:cubicBezTo>
                    <a:pt x="-211" y="953372"/>
                    <a:pt x="6081" y="959360"/>
                    <a:pt x="13647" y="959169"/>
                  </a:cubicBezTo>
                  <a:cubicBezTo>
                    <a:pt x="14212" y="959155"/>
                    <a:pt x="14777" y="959106"/>
                    <a:pt x="15343" y="959021"/>
                  </a:cubicBezTo>
                  <a:cubicBezTo>
                    <a:pt x="24181" y="957324"/>
                    <a:pt x="31321" y="948628"/>
                    <a:pt x="36553" y="942265"/>
                  </a:cubicBezTo>
                  <a:cubicBezTo>
                    <a:pt x="33300" y="953082"/>
                    <a:pt x="29907" y="963475"/>
                    <a:pt x="27362" y="974787"/>
                  </a:cubicBezTo>
                  <a:cubicBezTo>
                    <a:pt x="24393" y="984127"/>
                    <a:pt x="23685" y="994025"/>
                    <a:pt x="25170" y="1003704"/>
                  </a:cubicBezTo>
                  <a:cubicBezTo>
                    <a:pt x="27149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2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8" y="888695"/>
                    <a:pt x="139348" y="886001"/>
                    <a:pt x="138571" y="883229"/>
                  </a:cubicBezTo>
                  <a:cubicBezTo>
                    <a:pt x="139561" y="879772"/>
                    <a:pt x="141116" y="876484"/>
                    <a:pt x="143095" y="873473"/>
                  </a:cubicBezTo>
                  <a:cubicBezTo>
                    <a:pt x="144581" y="870291"/>
                    <a:pt x="145994" y="867039"/>
                    <a:pt x="147408" y="863716"/>
                  </a:cubicBezTo>
                  <a:cubicBezTo>
                    <a:pt x="152640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2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7" y="938680"/>
                    <a:pt x="180566" y="956193"/>
                  </a:cubicBezTo>
                  <a:cubicBezTo>
                    <a:pt x="172930" y="1019902"/>
                    <a:pt x="173638" y="1084324"/>
                    <a:pt x="182546" y="1147863"/>
                  </a:cubicBezTo>
                  <a:cubicBezTo>
                    <a:pt x="185373" y="1165539"/>
                    <a:pt x="190605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7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1" y="1476765"/>
                  </a:cubicBezTo>
                  <a:cubicBezTo>
                    <a:pt x="228075" y="1492390"/>
                    <a:pt x="214501" y="1508439"/>
                    <a:pt x="205098" y="1519822"/>
                  </a:cubicBezTo>
                  <a:cubicBezTo>
                    <a:pt x="193362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6" y="1576708"/>
                    <a:pt x="297290" y="1572847"/>
                  </a:cubicBezTo>
                  <a:cubicBezTo>
                    <a:pt x="300188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4" y="1500541"/>
                    <a:pt x="316237" y="1495175"/>
                    <a:pt x="315884" y="1489774"/>
                  </a:cubicBezTo>
                  <a:cubicBezTo>
                    <a:pt x="315884" y="1484330"/>
                    <a:pt x="317085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8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4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2" y="1221746"/>
                    <a:pt x="341830" y="1199758"/>
                    <a:pt x="343315" y="1177770"/>
                  </a:cubicBezTo>
                  <a:cubicBezTo>
                    <a:pt x="344941" y="1152530"/>
                    <a:pt x="346213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899" y="1045630"/>
                  </a:cubicBezTo>
                  <a:cubicBezTo>
                    <a:pt x="349677" y="1039599"/>
                    <a:pt x="349677" y="1033490"/>
                    <a:pt x="348899" y="1027459"/>
                  </a:cubicBezTo>
                  <a:cubicBezTo>
                    <a:pt x="354131" y="1028237"/>
                    <a:pt x="359433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6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2" y="1323202"/>
                  </a:cubicBezTo>
                  <a:cubicBezTo>
                    <a:pt x="388632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3" y="1509146"/>
                    <a:pt x="394713" y="1518973"/>
                  </a:cubicBezTo>
                  <a:cubicBezTo>
                    <a:pt x="394571" y="1529585"/>
                    <a:pt x="396550" y="1540120"/>
                    <a:pt x="400581" y="1549940"/>
                  </a:cubicBezTo>
                  <a:cubicBezTo>
                    <a:pt x="402701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7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4" y="1277388"/>
                  </a:cubicBezTo>
                  <a:cubicBezTo>
                    <a:pt x="513062" y="1259613"/>
                    <a:pt x="514122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3" y="1097312"/>
                    <a:pt x="540281" y="1038984"/>
                    <a:pt x="535969" y="983130"/>
                  </a:cubicBezTo>
                  <a:cubicBezTo>
                    <a:pt x="534413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0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4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1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5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3" y="1001654"/>
                  </a:cubicBezTo>
                  <a:cubicBezTo>
                    <a:pt x="586588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0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26" y="957324"/>
                    <a:pt x="717099" y="949109"/>
                    <a:pt x="715331" y="940745"/>
                  </a:cubicBezTo>
                  <a:cubicBezTo>
                    <a:pt x="715190" y="940059"/>
                    <a:pt x="714978" y="939387"/>
                    <a:pt x="714765" y="938730"/>
                  </a:cubicBezTo>
                  <a:close/>
                  <a:moveTo>
                    <a:pt x="254517" y="287856"/>
                  </a:moveTo>
                  <a:cubicBezTo>
                    <a:pt x="235711" y="260763"/>
                    <a:pt x="225036" y="228891"/>
                    <a:pt x="223621" y="195945"/>
                  </a:cubicBezTo>
                  <a:cubicBezTo>
                    <a:pt x="220370" y="161810"/>
                    <a:pt x="224257" y="127365"/>
                    <a:pt x="235145" y="94842"/>
                  </a:cubicBezTo>
                  <a:cubicBezTo>
                    <a:pt x="244831" y="66095"/>
                    <a:pt x="265051" y="42092"/>
                    <a:pt x="291704" y="27676"/>
                  </a:cubicBezTo>
                  <a:cubicBezTo>
                    <a:pt x="306127" y="20323"/>
                    <a:pt x="321822" y="15855"/>
                    <a:pt x="337942" y="14526"/>
                  </a:cubicBezTo>
                  <a:cubicBezTo>
                    <a:pt x="353283" y="13062"/>
                    <a:pt x="368766" y="13303"/>
                    <a:pt x="384108" y="15233"/>
                  </a:cubicBezTo>
                  <a:cubicBezTo>
                    <a:pt x="414933" y="18959"/>
                    <a:pt x="442929" y="34874"/>
                    <a:pt x="461877" y="59421"/>
                  </a:cubicBezTo>
                  <a:cubicBezTo>
                    <a:pt x="481389" y="85227"/>
                    <a:pt x="489448" y="117891"/>
                    <a:pt x="491994" y="149635"/>
                  </a:cubicBezTo>
                  <a:cubicBezTo>
                    <a:pt x="497085" y="212206"/>
                    <a:pt x="484217" y="283543"/>
                    <a:pt x="427093" y="319318"/>
                  </a:cubicBezTo>
                  <a:cubicBezTo>
                    <a:pt x="399945" y="337000"/>
                    <a:pt x="367069" y="343604"/>
                    <a:pt x="335184" y="337771"/>
                  </a:cubicBezTo>
                  <a:cubicBezTo>
                    <a:pt x="303016" y="331592"/>
                    <a:pt x="274313" y="313831"/>
                    <a:pt x="254375" y="287856"/>
                  </a:cubicBezTo>
                  <a:close/>
                  <a:moveTo>
                    <a:pt x="704444" y="947638"/>
                  </a:moveTo>
                  <a:cubicBezTo>
                    <a:pt x="699070" y="956405"/>
                    <a:pt x="677508" y="917590"/>
                    <a:pt x="667610" y="923529"/>
                  </a:cubicBezTo>
                  <a:cubicBezTo>
                    <a:pt x="660540" y="927559"/>
                    <a:pt x="667610" y="940427"/>
                    <a:pt x="668882" y="945588"/>
                  </a:cubicBezTo>
                  <a:cubicBezTo>
                    <a:pt x="672135" y="956052"/>
                    <a:pt x="675528" y="966444"/>
                    <a:pt x="678073" y="977050"/>
                  </a:cubicBezTo>
                  <a:cubicBezTo>
                    <a:pt x="678921" y="980655"/>
                    <a:pt x="685143" y="1003068"/>
                    <a:pt x="679134" y="1004623"/>
                  </a:cubicBezTo>
                  <a:cubicBezTo>
                    <a:pt x="674821" y="1005825"/>
                    <a:pt x="668175" y="985392"/>
                    <a:pt x="666903" y="982211"/>
                  </a:cubicBezTo>
                  <a:cubicBezTo>
                    <a:pt x="665065" y="977262"/>
                    <a:pt x="657995" y="952234"/>
                    <a:pt x="649652" y="961920"/>
                  </a:cubicBezTo>
                  <a:cubicBezTo>
                    <a:pt x="646471" y="965667"/>
                    <a:pt x="648521" y="973020"/>
                    <a:pt x="649087" y="977545"/>
                  </a:cubicBezTo>
                  <a:cubicBezTo>
                    <a:pt x="649864" y="983978"/>
                    <a:pt x="650783" y="990483"/>
                    <a:pt x="651278" y="996987"/>
                  </a:cubicBezTo>
                  <a:cubicBezTo>
                    <a:pt x="651703" y="1001654"/>
                    <a:pt x="654460" y="1022369"/>
                    <a:pt x="647178" y="1023854"/>
                  </a:cubicBezTo>
                  <a:cubicBezTo>
                    <a:pt x="639896" y="1025339"/>
                    <a:pt x="638482" y="1005825"/>
                    <a:pt x="637916" y="1001654"/>
                  </a:cubicBezTo>
                  <a:cubicBezTo>
                    <a:pt x="636431" y="991119"/>
                    <a:pt x="636290" y="980443"/>
                    <a:pt x="634522" y="969979"/>
                  </a:cubicBezTo>
                  <a:cubicBezTo>
                    <a:pt x="633674" y="964536"/>
                    <a:pt x="628089" y="953506"/>
                    <a:pt x="622504" y="962909"/>
                  </a:cubicBezTo>
                  <a:cubicBezTo>
                    <a:pt x="617979" y="970616"/>
                    <a:pt x="619747" y="984120"/>
                    <a:pt x="619181" y="992745"/>
                  </a:cubicBezTo>
                  <a:cubicBezTo>
                    <a:pt x="618686" y="999815"/>
                    <a:pt x="619181" y="1018198"/>
                    <a:pt x="612677" y="1023076"/>
                  </a:cubicBezTo>
                  <a:cubicBezTo>
                    <a:pt x="606172" y="1027954"/>
                    <a:pt x="604971" y="1004340"/>
                    <a:pt x="604900" y="1000734"/>
                  </a:cubicBezTo>
                  <a:cubicBezTo>
                    <a:pt x="604900" y="988857"/>
                    <a:pt x="606668" y="976625"/>
                    <a:pt x="605536" y="964748"/>
                  </a:cubicBezTo>
                  <a:cubicBezTo>
                    <a:pt x="604546" y="954496"/>
                    <a:pt x="596274" y="955981"/>
                    <a:pt x="591891" y="963334"/>
                  </a:cubicBezTo>
                  <a:cubicBezTo>
                    <a:pt x="586588" y="972313"/>
                    <a:pt x="583266" y="986312"/>
                    <a:pt x="574429" y="992675"/>
                  </a:cubicBezTo>
                  <a:cubicBezTo>
                    <a:pt x="572167" y="981292"/>
                    <a:pt x="578953" y="966303"/>
                    <a:pt x="583124" y="956052"/>
                  </a:cubicBezTo>
                  <a:cubicBezTo>
                    <a:pt x="585033" y="952750"/>
                    <a:pt x="585669" y="948840"/>
                    <a:pt x="584892" y="945093"/>
                  </a:cubicBezTo>
                  <a:cubicBezTo>
                    <a:pt x="583761" y="938023"/>
                    <a:pt x="582630" y="931660"/>
                    <a:pt x="581994" y="924802"/>
                  </a:cubicBezTo>
                  <a:cubicBezTo>
                    <a:pt x="580721" y="912217"/>
                    <a:pt x="579589" y="897087"/>
                    <a:pt x="584963" y="885280"/>
                  </a:cubicBezTo>
                  <a:cubicBezTo>
                    <a:pt x="586588" y="881816"/>
                    <a:pt x="592810" y="878210"/>
                    <a:pt x="592952" y="874463"/>
                  </a:cubicBezTo>
                  <a:cubicBezTo>
                    <a:pt x="592952" y="866615"/>
                    <a:pt x="583902" y="873190"/>
                    <a:pt x="581852" y="875240"/>
                  </a:cubicBezTo>
                  <a:cubicBezTo>
                    <a:pt x="571600" y="840667"/>
                    <a:pt x="560643" y="806236"/>
                    <a:pt x="551522" y="771380"/>
                  </a:cubicBezTo>
                  <a:cubicBezTo>
                    <a:pt x="548977" y="761694"/>
                    <a:pt x="546574" y="752008"/>
                    <a:pt x="544452" y="742252"/>
                  </a:cubicBezTo>
                  <a:cubicBezTo>
                    <a:pt x="542331" y="732495"/>
                    <a:pt x="541413" y="722314"/>
                    <a:pt x="539008" y="712628"/>
                  </a:cubicBezTo>
                  <a:cubicBezTo>
                    <a:pt x="536251" y="703642"/>
                    <a:pt x="532928" y="694861"/>
                    <a:pt x="529040" y="686327"/>
                  </a:cubicBezTo>
                  <a:cubicBezTo>
                    <a:pt x="527061" y="681590"/>
                    <a:pt x="524727" y="676924"/>
                    <a:pt x="523030" y="672187"/>
                  </a:cubicBezTo>
                  <a:cubicBezTo>
                    <a:pt x="521617" y="667061"/>
                    <a:pt x="520768" y="661801"/>
                    <a:pt x="520415" y="656491"/>
                  </a:cubicBezTo>
                  <a:cubicBezTo>
                    <a:pt x="517657" y="634857"/>
                    <a:pt x="514476" y="613222"/>
                    <a:pt x="510870" y="591729"/>
                  </a:cubicBezTo>
                  <a:cubicBezTo>
                    <a:pt x="509103" y="580841"/>
                    <a:pt x="507194" y="569953"/>
                    <a:pt x="505144" y="559136"/>
                  </a:cubicBezTo>
                  <a:cubicBezTo>
                    <a:pt x="503517" y="553239"/>
                    <a:pt x="503517" y="547004"/>
                    <a:pt x="505144" y="541107"/>
                  </a:cubicBezTo>
                  <a:cubicBezTo>
                    <a:pt x="505780" y="538916"/>
                    <a:pt x="508961" y="528664"/>
                    <a:pt x="502387" y="532128"/>
                  </a:cubicBezTo>
                  <a:cubicBezTo>
                    <a:pt x="499559" y="533613"/>
                    <a:pt x="497791" y="540895"/>
                    <a:pt x="496518" y="543511"/>
                  </a:cubicBezTo>
                  <a:cubicBezTo>
                    <a:pt x="494822" y="546869"/>
                    <a:pt x="494539" y="550765"/>
                    <a:pt x="495741" y="554328"/>
                  </a:cubicBezTo>
                  <a:cubicBezTo>
                    <a:pt x="497650" y="566206"/>
                    <a:pt x="499417" y="577992"/>
                    <a:pt x="501043" y="589679"/>
                  </a:cubicBezTo>
                  <a:cubicBezTo>
                    <a:pt x="506912" y="632736"/>
                    <a:pt x="511295" y="675934"/>
                    <a:pt x="513628" y="719274"/>
                  </a:cubicBezTo>
                  <a:cubicBezTo>
                    <a:pt x="516880" y="762550"/>
                    <a:pt x="515749" y="806038"/>
                    <a:pt x="510234" y="849081"/>
                  </a:cubicBezTo>
                  <a:cubicBezTo>
                    <a:pt x="508820" y="858625"/>
                    <a:pt x="505285" y="868312"/>
                    <a:pt x="504437" y="877785"/>
                  </a:cubicBezTo>
                  <a:cubicBezTo>
                    <a:pt x="504366" y="886050"/>
                    <a:pt x="505568" y="894273"/>
                    <a:pt x="507972" y="902177"/>
                  </a:cubicBezTo>
                  <a:cubicBezTo>
                    <a:pt x="512426" y="921429"/>
                    <a:pt x="515678" y="940929"/>
                    <a:pt x="517728" y="960576"/>
                  </a:cubicBezTo>
                  <a:cubicBezTo>
                    <a:pt x="524798" y="1026823"/>
                    <a:pt x="528404" y="1095686"/>
                    <a:pt x="514618" y="1161297"/>
                  </a:cubicBezTo>
                  <a:cubicBezTo>
                    <a:pt x="506063" y="1197170"/>
                    <a:pt x="501326" y="1233864"/>
                    <a:pt x="500478" y="1270742"/>
                  </a:cubicBezTo>
                  <a:cubicBezTo>
                    <a:pt x="500478" y="1287639"/>
                    <a:pt x="503801" y="1304042"/>
                    <a:pt x="504578" y="1320798"/>
                  </a:cubicBezTo>
                  <a:cubicBezTo>
                    <a:pt x="505356" y="1341471"/>
                    <a:pt x="504154" y="1362165"/>
                    <a:pt x="500831" y="1382591"/>
                  </a:cubicBezTo>
                  <a:cubicBezTo>
                    <a:pt x="497650" y="1403829"/>
                    <a:pt x="492418" y="1424700"/>
                    <a:pt x="485065" y="1444878"/>
                  </a:cubicBezTo>
                  <a:cubicBezTo>
                    <a:pt x="481107" y="1455837"/>
                    <a:pt x="473824" y="1466937"/>
                    <a:pt x="475167" y="1479027"/>
                  </a:cubicBezTo>
                  <a:cubicBezTo>
                    <a:pt x="477076" y="1496985"/>
                    <a:pt x="491005" y="1514024"/>
                    <a:pt x="502387" y="1527104"/>
                  </a:cubicBezTo>
                  <a:cubicBezTo>
                    <a:pt x="513769" y="1540184"/>
                    <a:pt x="530666" y="1550223"/>
                    <a:pt x="539221" y="1565989"/>
                  </a:cubicBezTo>
                  <a:cubicBezTo>
                    <a:pt x="542897" y="1572494"/>
                    <a:pt x="545159" y="1580130"/>
                    <a:pt x="539221" y="1586281"/>
                  </a:cubicBezTo>
                  <a:cubicBezTo>
                    <a:pt x="531726" y="1592509"/>
                    <a:pt x="522465" y="1596285"/>
                    <a:pt x="512709" y="1597098"/>
                  </a:cubicBezTo>
                  <a:cubicBezTo>
                    <a:pt x="504154" y="1598788"/>
                    <a:pt x="495246" y="1596553"/>
                    <a:pt x="488529" y="1591018"/>
                  </a:cubicBezTo>
                  <a:cubicBezTo>
                    <a:pt x="485772" y="1588472"/>
                    <a:pt x="479551" y="1572777"/>
                    <a:pt x="474390" y="1574544"/>
                  </a:cubicBezTo>
                  <a:cubicBezTo>
                    <a:pt x="469229" y="1576312"/>
                    <a:pt x="473471" y="1579352"/>
                    <a:pt x="474390" y="1581614"/>
                  </a:cubicBezTo>
                  <a:cubicBezTo>
                    <a:pt x="476511" y="1584874"/>
                    <a:pt x="477430" y="1588783"/>
                    <a:pt x="476935" y="1592644"/>
                  </a:cubicBezTo>
                  <a:cubicBezTo>
                    <a:pt x="475450" y="1600845"/>
                    <a:pt x="465552" y="1602542"/>
                    <a:pt x="458553" y="1602542"/>
                  </a:cubicBezTo>
                  <a:cubicBezTo>
                    <a:pt x="450353" y="1602563"/>
                    <a:pt x="442858" y="1598151"/>
                    <a:pt x="438829" y="1591018"/>
                  </a:cubicBezTo>
                  <a:cubicBezTo>
                    <a:pt x="435788" y="1584202"/>
                    <a:pt x="433385" y="1577096"/>
                    <a:pt x="431759" y="1569807"/>
                  </a:cubicBezTo>
                  <a:cubicBezTo>
                    <a:pt x="429425" y="1563656"/>
                    <a:pt x="421436" y="1559485"/>
                    <a:pt x="417619" y="1553900"/>
                  </a:cubicBezTo>
                  <a:cubicBezTo>
                    <a:pt x="412104" y="1546073"/>
                    <a:pt x="408570" y="1537023"/>
                    <a:pt x="407297" y="1527528"/>
                  </a:cubicBezTo>
                  <a:cubicBezTo>
                    <a:pt x="406025" y="1518436"/>
                    <a:pt x="406236" y="1509202"/>
                    <a:pt x="407863" y="1500167"/>
                  </a:cubicBezTo>
                  <a:cubicBezTo>
                    <a:pt x="408853" y="1490516"/>
                    <a:pt x="408711" y="1480780"/>
                    <a:pt x="407297" y="1471179"/>
                  </a:cubicBezTo>
                  <a:cubicBezTo>
                    <a:pt x="404681" y="1427415"/>
                    <a:pt x="404399" y="1383439"/>
                    <a:pt x="404116" y="1339605"/>
                  </a:cubicBezTo>
                  <a:cubicBezTo>
                    <a:pt x="404116" y="1328434"/>
                    <a:pt x="404116" y="1317192"/>
                    <a:pt x="404116" y="1306022"/>
                  </a:cubicBezTo>
                  <a:cubicBezTo>
                    <a:pt x="402772" y="1297608"/>
                    <a:pt x="400651" y="1289343"/>
                    <a:pt x="397682" y="1281347"/>
                  </a:cubicBezTo>
                  <a:cubicBezTo>
                    <a:pt x="393157" y="1260681"/>
                    <a:pt x="389763" y="1239768"/>
                    <a:pt x="387713" y="1218706"/>
                  </a:cubicBezTo>
                  <a:cubicBezTo>
                    <a:pt x="382552" y="1174518"/>
                    <a:pt x="379442" y="1129976"/>
                    <a:pt x="376897" y="1085576"/>
                  </a:cubicBezTo>
                  <a:cubicBezTo>
                    <a:pt x="376331" y="1075253"/>
                    <a:pt x="375836" y="1065002"/>
                    <a:pt x="375341" y="1054679"/>
                  </a:cubicBezTo>
                  <a:cubicBezTo>
                    <a:pt x="375341" y="1049094"/>
                    <a:pt x="374775" y="1043509"/>
                    <a:pt x="374563" y="1037853"/>
                  </a:cubicBezTo>
                  <a:cubicBezTo>
                    <a:pt x="374563" y="1034671"/>
                    <a:pt x="375411" y="1029227"/>
                    <a:pt x="372937" y="1026540"/>
                  </a:cubicBezTo>
                  <a:cubicBezTo>
                    <a:pt x="385097" y="1022581"/>
                    <a:pt x="395490" y="1014634"/>
                    <a:pt x="402560" y="1003987"/>
                  </a:cubicBezTo>
                  <a:cubicBezTo>
                    <a:pt x="391885" y="1008759"/>
                    <a:pt x="380926" y="1012641"/>
                    <a:pt x="369614" y="1015582"/>
                  </a:cubicBezTo>
                  <a:cubicBezTo>
                    <a:pt x="349677" y="1017986"/>
                    <a:pt x="329457" y="1013920"/>
                    <a:pt x="311995" y="1003987"/>
                  </a:cubicBezTo>
                  <a:cubicBezTo>
                    <a:pt x="318641" y="1014959"/>
                    <a:pt x="329175" y="1023034"/>
                    <a:pt x="341477" y="1026611"/>
                  </a:cubicBezTo>
                  <a:cubicBezTo>
                    <a:pt x="339143" y="1029369"/>
                    <a:pt x="340133" y="1034671"/>
                    <a:pt x="339991" y="1037853"/>
                  </a:cubicBezTo>
                  <a:cubicBezTo>
                    <a:pt x="339991" y="1043509"/>
                    <a:pt x="339497" y="1049094"/>
                    <a:pt x="339214" y="1054679"/>
                  </a:cubicBezTo>
                  <a:cubicBezTo>
                    <a:pt x="338648" y="1065921"/>
                    <a:pt x="338083" y="1077162"/>
                    <a:pt x="337446" y="1088333"/>
                  </a:cubicBezTo>
                  <a:cubicBezTo>
                    <a:pt x="336174" y="1110816"/>
                    <a:pt x="334619" y="1133250"/>
                    <a:pt x="332851" y="1155640"/>
                  </a:cubicBezTo>
                  <a:cubicBezTo>
                    <a:pt x="329457" y="1198061"/>
                    <a:pt x="326630" y="1242249"/>
                    <a:pt x="316237" y="1283821"/>
                  </a:cubicBezTo>
                  <a:cubicBezTo>
                    <a:pt x="313550" y="1290998"/>
                    <a:pt x="311571" y="1298435"/>
                    <a:pt x="310440" y="1306022"/>
                  </a:cubicBezTo>
                  <a:cubicBezTo>
                    <a:pt x="310440" y="1318112"/>
                    <a:pt x="310440" y="1330272"/>
                    <a:pt x="310440" y="1342433"/>
                  </a:cubicBezTo>
                  <a:cubicBezTo>
                    <a:pt x="310440" y="1363926"/>
                    <a:pt x="310157" y="1385419"/>
                    <a:pt x="309591" y="1406912"/>
                  </a:cubicBezTo>
                  <a:cubicBezTo>
                    <a:pt x="309096" y="1429254"/>
                    <a:pt x="308531" y="1451666"/>
                    <a:pt x="307117" y="1473937"/>
                  </a:cubicBezTo>
                  <a:cubicBezTo>
                    <a:pt x="305915" y="1482633"/>
                    <a:pt x="305773" y="1491435"/>
                    <a:pt x="306692" y="1500167"/>
                  </a:cubicBezTo>
                  <a:cubicBezTo>
                    <a:pt x="308460" y="1510008"/>
                    <a:pt x="308460" y="1520090"/>
                    <a:pt x="306692" y="1529932"/>
                  </a:cubicBezTo>
                  <a:cubicBezTo>
                    <a:pt x="305208" y="1538557"/>
                    <a:pt x="301815" y="1546744"/>
                    <a:pt x="296794" y="1553900"/>
                  </a:cubicBezTo>
                  <a:cubicBezTo>
                    <a:pt x="292765" y="1559485"/>
                    <a:pt x="284069" y="1564010"/>
                    <a:pt x="282655" y="1570444"/>
                  </a:cubicBezTo>
                  <a:cubicBezTo>
                    <a:pt x="278342" y="1585998"/>
                    <a:pt x="274454" y="1603744"/>
                    <a:pt x="254375" y="1602683"/>
                  </a:cubicBezTo>
                  <a:cubicBezTo>
                    <a:pt x="247871" y="1602330"/>
                    <a:pt x="239387" y="1600350"/>
                    <a:pt x="237973" y="1592856"/>
                  </a:cubicBezTo>
                  <a:cubicBezTo>
                    <a:pt x="237478" y="1588995"/>
                    <a:pt x="238397" y="1585086"/>
                    <a:pt x="240519" y="1581826"/>
                  </a:cubicBezTo>
                  <a:cubicBezTo>
                    <a:pt x="241721" y="1579776"/>
                    <a:pt x="245326" y="1574261"/>
                    <a:pt x="239458" y="1574756"/>
                  </a:cubicBezTo>
                  <a:cubicBezTo>
                    <a:pt x="233590" y="1575251"/>
                    <a:pt x="230268" y="1587977"/>
                    <a:pt x="226733" y="1591300"/>
                  </a:cubicBezTo>
                  <a:cubicBezTo>
                    <a:pt x="219663" y="1597062"/>
                    <a:pt x="210330" y="1599226"/>
                    <a:pt x="201422" y="1597169"/>
                  </a:cubicBezTo>
                  <a:cubicBezTo>
                    <a:pt x="192090" y="1596221"/>
                    <a:pt x="183253" y="1592530"/>
                    <a:pt x="176041" y="1586563"/>
                  </a:cubicBezTo>
                  <a:cubicBezTo>
                    <a:pt x="169678" y="1579917"/>
                    <a:pt x="173072" y="1571080"/>
                    <a:pt x="177384" y="1564293"/>
                  </a:cubicBezTo>
                  <a:cubicBezTo>
                    <a:pt x="186717" y="1549657"/>
                    <a:pt x="201776" y="1540254"/>
                    <a:pt x="212734" y="1527387"/>
                  </a:cubicBezTo>
                  <a:cubicBezTo>
                    <a:pt x="223692" y="1514519"/>
                    <a:pt x="238044" y="1497268"/>
                    <a:pt x="239953" y="1479310"/>
                  </a:cubicBezTo>
                  <a:cubicBezTo>
                    <a:pt x="241225" y="1467220"/>
                    <a:pt x="234014" y="1456120"/>
                    <a:pt x="229985" y="1445161"/>
                  </a:cubicBezTo>
                  <a:cubicBezTo>
                    <a:pt x="215420" y="1405484"/>
                    <a:pt x="208775" y="1363318"/>
                    <a:pt x="210472" y="1321081"/>
                  </a:cubicBezTo>
                  <a:cubicBezTo>
                    <a:pt x="211249" y="1304325"/>
                    <a:pt x="214501" y="1287922"/>
                    <a:pt x="214572" y="1271025"/>
                  </a:cubicBezTo>
                  <a:cubicBezTo>
                    <a:pt x="214643" y="1249602"/>
                    <a:pt x="212946" y="1228208"/>
                    <a:pt x="209694" y="1207040"/>
                  </a:cubicBezTo>
                  <a:cubicBezTo>
                    <a:pt x="206159" y="1184062"/>
                    <a:pt x="199938" y="1161579"/>
                    <a:pt x="196544" y="1138531"/>
                  </a:cubicBezTo>
                  <a:cubicBezTo>
                    <a:pt x="191665" y="1101696"/>
                    <a:pt x="190323" y="1064486"/>
                    <a:pt x="192372" y="1027389"/>
                  </a:cubicBezTo>
                  <a:cubicBezTo>
                    <a:pt x="193433" y="985364"/>
                    <a:pt x="198453" y="943537"/>
                    <a:pt x="207361" y="902460"/>
                  </a:cubicBezTo>
                  <a:cubicBezTo>
                    <a:pt x="209411" y="895256"/>
                    <a:pt x="210613" y="887825"/>
                    <a:pt x="210966" y="880331"/>
                  </a:cubicBezTo>
                  <a:cubicBezTo>
                    <a:pt x="209623" y="869895"/>
                    <a:pt x="207643" y="859552"/>
                    <a:pt x="205028" y="849364"/>
                  </a:cubicBezTo>
                  <a:cubicBezTo>
                    <a:pt x="202129" y="828273"/>
                    <a:pt x="200574" y="807021"/>
                    <a:pt x="200291" y="785733"/>
                  </a:cubicBezTo>
                  <a:cubicBezTo>
                    <a:pt x="199725" y="742428"/>
                    <a:pt x="201847" y="699131"/>
                    <a:pt x="206442" y="656067"/>
                  </a:cubicBezTo>
                  <a:cubicBezTo>
                    <a:pt x="208633" y="634008"/>
                    <a:pt x="211249" y="611971"/>
                    <a:pt x="214290" y="589961"/>
                  </a:cubicBezTo>
                  <a:cubicBezTo>
                    <a:pt x="215774" y="579003"/>
                    <a:pt x="217400" y="568044"/>
                    <a:pt x="219097" y="557086"/>
                  </a:cubicBezTo>
                  <a:cubicBezTo>
                    <a:pt x="220723" y="552709"/>
                    <a:pt x="220723" y="547887"/>
                    <a:pt x="219097" y="543511"/>
                  </a:cubicBezTo>
                  <a:cubicBezTo>
                    <a:pt x="217895" y="539898"/>
                    <a:pt x="216199" y="536448"/>
                    <a:pt x="214148" y="533259"/>
                  </a:cubicBezTo>
                  <a:cubicBezTo>
                    <a:pt x="211320" y="530290"/>
                    <a:pt x="209129" y="532128"/>
                    <a:pt x="208846" y="535451"/>
                  </a:cubicBezTo>
                  <a:cubicBezTo>
                    <a:pt x="209129" y="537890"/>
                    <a:pt x="209765" y="540273"/>
                    <a:pt x="210755" y="542521"/>
                  </a:cubicBezTo>
                  <a:cubicBezTo>
                    <a:pt x="212098" y="548022"/>
                    <a:pt x="211956" y="553791"/>
                    <a:pt x="210259" y="559207"/>
                  </a:cubicBezTo>
                  <a:cubicBezTo>
                    <a:pt x="208068" y="570943"/>
                    <a:pt x="206018" y="582679"/>
                    <a:pt x="204109" y="594557"/>
                  </a:cubicBezTo>
                  <a:cubicBezTo>
                    <a:pt x="200644" y="615626"/>
                    <a:pt x="197534" y="636836"/>
                    <a:pt x="194847" y="658188"/>
                  </a:cubicBezTo>
                  <a:cubicBezTo>
                    <a:pt x="194564" y="662981"/>
                    <a:pt x="193716" y="667719"/>
                    <a:pt x="192372" y="672328"/>
                  </a:cubicBezTo>
                  <a:cubicBezTo>
                    <a:pt x="190676" y="677207"/>
                    <a:pt x="188343" y="681873"/>
                    <a:pt x="186434" y="686469"/>
                  </a:cubicBezTo>
                  <a:cubicBezTo>
                    <a:pt x="182404" y="695073"/>
                    <a:pt x="179011" y="703988"/>
                    <a:pt x="176395" y="713123"/>
                  </a:cubicBezTo>
                  <a:cubicBezTo>
                    <a:pt x="174132" y="722667"/>
                    <a:pt x="173213" y="732707"/>
                    <a:pt x="171022" y="742393"/>
                  </a:cubicBezTo>
                  <a:cubicBezTo>
                    <a:pt x="168830" y="752079"/>
                    <a:pt x="165931" y="763603"/>
                    <a:pt x="163104" y="774138"/>
                  </a:cubicBezTo>
                  <a:cubicBezTo>
                    <a:pt x="160276" y="784672"/>
                    <a:pt x="157589" y="794217"/>
                    <a:pt x="154619" y="804186"/>
                  </a:cubicBezTo>
                  <a:lnTo>
                    <a:pt x="137581" y="861736"/>
                  </a:lnTo>
                  <a:lnTo>
                    <a:pt x="133551" y="875382"/>
                  </a:lnTo>
                  <a:cubicBezTo>
                    <a:pt x="131148" y="872978"/>
                    <a:pt x="121038" y="867039"/>
                    <a:pt x="122523" y="875382"/>
                  </a:cubicBezTo>
                  <a:cubicBezTo>
                    <a:pt x="122523" y="877291"/>
                    <a:pt x="124643" y="877785"/>
                    <a:pt x="125845" y="878987"/>
                  </a:cubicBezTo>
                  <a:cubicBezTo>
                    <a:pt x="127754" y="880833"/>
                    <a:pt x="129310" y="883046"/>
                    <a:pt x="130370" y="885492"/>
                  </a:cubicBezTo>
                  <a:cubicBezTo>
                    <a:pt x="135743" y="897299"/>
                    <a:pt x="134612" y="912429"/>
                    <a:pt x="133410" y="925014"/>
                  </a:cubicBezTo>
                  <a:cubicBezTo>
                    <a:pt x="132774" y="932084"/>
                    <a:pt x="131572" y="938518"/>
                    <a:pt x="130441" y="945305"/>
                  </a:cubicBezTo>
                  <a:cubicBezTo>
                    <a:pt x="129663" y="949052"/>
                    <a:pt x="130299" y="952948"/>
                    <a:pt x="132208" y="956264"/>
                  </a:cubicBezTo>
                  <a:cubicBezTo>
                    <a:pt x="136450" y="966515"/>
                    <a:pt x="143166" y="981504"/>
                    <a:pt x="140975" y="992887"/>
                  </a:cubicBezTo>
                  <a:cubicBezTo>
                    <a:pt x="131219" y="985817"/>
                    <a:pt x="128956" y="970899"/>
                    <a:pt x="122169" y="961495"/>
                  </a:cubicBezTo>
                  <a:cubicBezTo>
                    <a:pt x="120260" y="958738"/>
                    <a:pt x="117290" y="955839"/>
                    <a:pt x="113615" y="957465"/>
                  </a:cubicBezTo>
                  <a:cubicBezTo>
                    <a:pt x="109938" y="959092"/>
                    <a:pt x="109797" y="965455"/>
                    <a:pt x="109726" y="969273"/>
                  </a:cubicBezTo>
                  <a:cubicBezTo>
                    <a:pt x="109726" y="982777"/>
                    <a:pt x="111352" y="996351"/>
                    <a:pt x="109726" y="1009926"/>
                  </a:cubicBezTo>
                  <a:cubicBezTo>
                    <a:pt x="109726" y="1012966"/>
                    <a:pt x="109019" y="1023005"/>
                    <a:pt x="105130" y="1024066"/>
                  </a:cubicBezTo>
                  <a:cubicBezTo>
                    <a:pt x="101242" y="1025126"/>
                    <a:pt x="98556" y="1014733"/>
                    <a:pt x="98060" y="1012047"/>
                  </a:cubicBezTo>
                  <a:cubicBezTo>
                    <a:pt x="95303" y="998755"/>
                    <a:pt x="96081" y="985039"/>
                    <a:pt x="94525" y="971535"/>
                  </a:cubicBezTo>
                  <a:cubicBezTo>
                    <a:pt x="94031" y="967788"/>
                    <a:pt x="93748" y="961708"/>
                    <a:pt x="89435" y="960011"/>
                  </a:cubicBezTo>
                  <a:cubicBezTo>
                    <a:pt x="85123" y="958314"/>
                    <a:pt x="82366" y="962627"/>
                    <a:pt x="81376" y="966232"/>
                  </a:cubicBezTo>
                  <a:cubicBezTo>
                    <a:pt x="79043" y="978393"/>
                    <a:pt x="77628" y="990702"/>
                    <a:pt x="76992" y="1003068"/>
                  </a:cubicBezTo>
                  <a:cubicBezTo>
                    <a:pt x="76427" y="1006744"/>
                    <a:pt x="70488" y="1033964"/>
                    <a:pt x="64832" y="1020248"/>
                  </a:cubicBezTo>
                  <a:cubicBezTo>
                    <a:pt x="60591" y="1009926"/>
                    <a:pt x="63842" y="995291"/>
                    <a:pt x="64832" y="984898"/>
                  </a:cubicBezTo>
                  <a:cubicBezTo>
                    <a:pt x="66246" y="978648"/>
                    <a:pt x="66812" y="972214"/>
                    <a:pt x="66458" y="965808"/>
                  </a:cubicBezTo>
                  <a:cubicBezTo>
                    <a:pt x="65822" y="962415"/>
                    <a:pt x="63489" y="959516"/>
                    <a:pt x="59388" y="960576"/>
                  </a:cubicBezTo>
                  <a:cubicBezTo>
                    <a:pt x="55288" y="961637"/>
                    <a:pt x="54086" y="966232"/>
                    <a:pt x="52742" y="969273"/>
                  </a:cubicBezTo>
                  <a:cubicBezTo>
                    <a:pt x="50126" y="975282"/>
                    <a:pt x="48148" y="981433"/>
                    <a:pt x="45672" y="987513"/>
                  </a:cubicBezTo>
                  <a:cubicBezTo>
                    <a:pt x="43976" y="991897"/>
                    <a:pt x="41501" y="1000947"/>
                    <a:pt x="37401" y="1003704"/>
                  </a:cubicBezTo>
                  <a:cubicBezTo>
                    <a:pt x="33300" y="1006461"/>
                    <a:pt x="33442" y="999462"/>
                    <a:pt x="33512" y="995998"/>
                  </a:cubicBezTo>
                  <a:cubicBezTo>
                    <a:pt x="34573" y="982769"/>
                    <a:pt x="37401" y="969753"/>
                    <a:pt x="42068" y="957324"/>
                  </a:cubicBezTo>
                  <a:cubicBezTo>
                    <a:pt x="43905" y="951244"/>
                    <a:pt x="45956" y="945164"/>
                    <a:pt x="47723" y="939013"/>
                  </a:cubicBezTo>
                  <a:cubicBezTo>
                    <a:pt x="48784" y="935265"/>
                    <a:pt x="51258" y="929397"/>
                    <a:pt x="48784" y="925650"/>
                  </a:cubicBezTo>
                  <a:cubicBezTo>
                    <a:pt x="42491" y="915893"/>
                    <a:pt x="29765" y="934629"/>
                    <a:pt x="26301" y="938306"/>
                  </a:cubicBezTo>
                  <a:cubicBezTo>
                    <a:pt x="22837" y="941982"/>
                    <a:pt x="16333" y="950395"/>
                    <a:pt x="12161" y="949406"/>
                  </a:cubicBezTo>
                  <a:cubicBezTo>
                    <a:pt x="6364" y="948204"/>
                    <a:pt x="11313" y="939083"/>
                    <a:pt x="12940" y="936467"/>
                  </a:cubicBezTo>
                  <a:cubicBezTo>
                    <a:pt x="19231" y="926498"/>
                    <a:pt x="27716" y="918651"/>
                    <a:pt x="32664" y="907763"/>
                  </a:cubicBezTo>
                  <a:cubicBezTo>
                    <a:pt x="39734" y="895178"/>
                    <a:pt x="48784" y="883830"/>
                    <a:pt x="59530" y="874180"/>
                  </a:cubicBezTo>
                  <a:cubicBezTo>
                    <a:pt x="61792" y="872320"/>
                    <a:pt x="63772" y="870235"/>
                    <a:pt x="65610" y="867958"/>
                  </a:cubicBezTo>
                  <a:cubicBezTo>
                    <a:pt x="66104" y="867110"/>
                    <a:pt x="66388" y="864635"/>
                    <a:pt x="66953" y="864140"/>
                  </a:cubicBezTo>
                  <a:cubicBezTo>
                    <a:pt x="69710" y="863058"/>
                    <a:pt x="72680" y="862458"/>
                    <a:pt x="75649" y="862373"/>
                  </a:cubicBezTo>
                  <a:cubicBezTo>
                    <a:pt x="72609" y="862154"/>
                    <a:pt x="69639" y="862535"/>
                    <a:pt x="66741" y="863504"/>
                  </a:cubicBezTo>
                  <a:cubicBezTo>
                    <a:pt x="69993" y="819118"/>
                    <a:pt x="77275" y="775121"/>
                    <a:pt x="88587" y="732071"/>
                  </a:cubicBezTo>
                  <a:cubicBezTo>
                    <a:pt x="93819" y="711617"/>
                    <a:pt x="101172" y="691757"/>
                    <a:pt x="110503" y="672823"/>
                  </a:cubicBezTo>
                  <a:cubicBezTo>
                    <a:pt x="112059" y="669783"/>
                    <a:pt x="114321" y="666814"/>
                    <a:pt x="115523" y="663703"/>
                  </a:cubicBezTo>
                  <a:cubicBezTo>
                    <a:pt x="116796" y="659100"/>
                    <a:pt x="117432" y="654342"/>
                    <a:pt x="117432" y="649563"/>
                  </a:cubicBezTo>
                  <a:cubicBezTo>
                    <a:pt x="118492" y="637685"/>
                    <a:pt x="119765" y="625878"/>
                    <a:pt x="121108" y="614212"/>
                  </a:cubicBezTo>
                  <a:cubicBezTo>
                    <a:pt x="125139" y="570073"/>
                    <a:pt x="133128" y="526394"/>
                    <a:pt x="145004" y="483698"/>
                  </a:cubicBezTo>
                  <a:cubicBezTo>
                    <a:pt x="149600" y="465238"/>
                    <a:pt x="158790" y="448227"/>
                    <a:pt x="171658" y="434207"/>
                  </a:cubicBezTo>
                  <a:cubicBezTo>
                    <a:pt x="186081" y="420526"/>
                    <a:pt x="203685" y="410621"/>
                    <a:pt x="222844" y="405361"/>
                  </a:cubicBezTo>
                  <a:cubicBezTo>
                    <a:pt x="232530" y="402420"/>
                    <a:pt x="242498" y="400242"/>
                    <a:pt x="252537" y="398857"/>
                  </a:cubicBezTo>
                  <a:cubicBezTo>
                    <a:pt x="262789" y="397195"/>
                    <a:pt x="272121" y="392020"/>
                    <a:pt x="278908" y="384222"/>
                  </a:cubicBezTo>
                  <a:cubicBezTo>
                    <a:pt x="285554" y="377420"/>
                    <a:pt x="291281" y="369791"/>
                    <a:pt x="295946" y="361526"/>
                  </a:cubicBezTo>
                  <a:cubicBezTo>
                    <a:pt x="300118" y="353962"/>
                    <a:pt x="298491" y="344346"/>
                    <a:pt x="297855" y="336003"/>
                  </a:cubicBezTo>
                  <a:cubicBezTo>
                    <a:pt x="316520" y="345138"/>
                    <a:pt x="337022" y="350101"/>
                    <a:pt x="357807" y="350568"/>
                  </a:cubicBezTo>
                  <a:cubicBezTo>
                    <a:pt x="378593" y="350045"/>
                    <a:pt x="399025" y="345081"/>
                    <a:pt x="417760" y="336003"/>
                  </a:cubicBezTo>
                  <a:cubicBezTo>
                    <a:pt x="416134" y="343986"/>
                    <a:pt x="416488" y="352236"/>
                    <a:pt x="418821" y="360042"/>
                  </a:cubicBezTo>
                  <a:cubicBezTo>
                    <a:pt x="422497" y="367105"/>
                    <a:pt x="427093" y="373659"/>
                    <a:pt x="432466" y="379555"/>
                  </a:cubicBezTo>
                  <a:cubicBezTo>
                    <a:pt x="437839" y="386519"/>
                    <a:pt x="444767" y="392197"/>
                    <a:pt x="452615" y="396170"/>
                  </a:cubicBezTo>
                  <a:cubicBezTo>
                    <a:pt x="461523" y="398934"/>
                    <a:pt x="470643" y="400858"/>
                    <a:pt x="479904" y="401897"/>
                  </a:cubicBezTo>
                  <a:cubicBezTo>
                    <a:pt x="519072" y="410734"/>
                    <a:pt x="551734" y="432722"/>
                    <a:pt x="565874" y="471396"/>
                  </a:cubicBezTo>
                  <a:cubicBezTo>
                    <a:pt x="580862" y="512403"/>
                    <a:pt x="587084" y="557227"/>
                    <a:pt x="592103" y="600355"/>
                  </a:cubicBezTo>
                  <a:cubicBezTo>
                    <a:pt x="593376" y="610323"/>
                    <a:pt x="594507" y="620363"/>
                    <a:pt x="595567" y="630332"/>
                  </a:cubicBezTo>
                  <a:cubicBezTo>
                    <a:pt x="596134" y="635847"/>
                    <a:pt x="596699" y="641290"/>
                    <a:pt x="597193" y="646735"/>
                  </a:cubicBezTo>
                  <a:cubicBezTo>
                    <a:pt x="597123" y="652412"/>
                    <a:pt x="597830" y="658075"/>
                    <a:pt x="599315" y="663561"/>
                  </a:cubicBezTo>
                  <a:cubicBezTo>
                    <a:pt x="602355" y="671409"/>
                    <a:pt x="607516" y="678762"/>
                    <a:pt x="610839" y="686539"/>
                  </a:cubicBezTo>
                  <a:cubicBezTo>
                    <a:pt x="615222" y="696862"/>
                    <a:pt x="619040" y="707410"/>
                    <a:pt x="622292" y="718142"/>
                  </a:cubicBezTo>
                  <a:cubicBezTo>
                    <a:pt x="636148" y="765491"/>
                    <a:pt x="644774" y="814211"/>
                    <a:pt x="648097" y="863433"/>
                  </a:cubicBezTo>
                  <a:cubicBezTo>
                    <a:pt x="645127" y="862401"/>
                    <a:pt x="642017" y="861991"/>
                    <a:pt x="638906" y="862231"/>
                  </a:cubicBezTo>
                  <a:cubicBezTo>
                    <a:pt x="641451" y="862415"/>
                    <a:pt x="643996" y="862938"/>
                    <a:pt x="646471" y="863787"/>
                  </a:cubicBezTo>
                  <a:cubicBezTo>
                    <a:pt x="648945" y="865059"/>
                    <a:pt x="647955" y="865695"/>
                    <a:pt x="649794" y="868453"/>
                  </a:cubicBezTo>
                  <a:cubicBezTo>
                    <a:pt x="653682" y="873161"/>
                    <a:pt x="657924" y="877559"/>
                    <a:pt x="662519" y="881603"/>
                  </a:cubicBezTo>
                  <a:cubicBezTo>
                    <a:pt x="666549" y="885987"/>
                    <a:pt x="670508" y="890512"/>
                    <a:pt x="674255" y="895249"/>
                  </a:cubicBezTo>
                  <a:cubicBezTo>
                    <a:pt x="680264" y="902884"/>
                    <a:pt x="683305" y="911863"/>
                    <a:pt x="689031" y="919640"/>
                  </a:cubicBezTo>
                  <a:cubicBezTo>
                    <a:pt x="693203" y="925367"/>
                    <a:pt x="709322" y="939578"/>
                    <a:pt x="704302" y="947638"/>
                  </a:cubicBezTo>
                  <a:close/>
                  <a:moveTo>
                    <a:pt x="483722" y="1270530"/>
                  </a:moveTo>
                  <a:cubicBezTo>
                    <a:pt x="471986" y="1290467"/>
                    <a:pt x="451483" y="1291033"/>
                    <a:pt x="431617" y="1296123"/>
                  </a:cubicBezTo>
                  <a:cubicBezTo>
                    <a:pt x="446606" y="1302635"/>
                    <a:pt x="463856" y="1301313"/>
                    <a:pt x="477713" y="1292588"/>
                  </a:cubicBezTo>
                  <a:cubicBezTo>
                    <a:pt x="490863" y="1283086"/>
                    <a:pt x="496236" y="1266175"/>
                    <a:pt x="491145" y="1250804"/>
                  </a:cubicBezTo>
                  <a:cubicBezTo>
                    <a:pt x="489590" y="1257705"/>
                    <a:pt x="487045" y="1264343"/>
                    <a:pt x="483581" y="1270530"/>
                  </a:cubicBezTo>
                  <a:close/>
                  <a:moveTo>
                    <a:pt x="620453" y="901258"/>
                  </a:moveTo>
                  <a:cubicBezTo>
                    <a:pt x="617696" y="897313"/>
                    <a:pt x="615151" y="893205"/>
                    <a:pt x="612818" y="888956"/>
                  </a:cubicBezTo>
                  <a:cubicBezTo>
                    <a:pt x="612252" y="907614"/>
                    <a:pt x="626958" y="923175"/>
                    <a:pt x="645623" y="923720"/>
                  </a:cubicBezTo>
                  <a:cubicBezTo>
                    <a:pt x="648874" y="923812"/>
                    <a:pt x="652126" y="923437"/>
                    <a:pt x="655238" y="922610"/>
                  </a:cubicBezTo>
                  <a:cubicBezTo>
                    <a:pt x="641522" y="919683"/>
                    <a:pt x="629149" y="912153"/>
                    <a:pt x="620312" y="901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>
            <a:spLocks noGrp="1"/>
          </p:cNvSpPr>
          <p:nvPr>
            <p:ph type="ctrTitle" idx="4294967295"/>
          </p:nvPr>
        </p:nvSpPr>
        <p:spPr>
          <a:xfrm>
            <a:off x="3056212" y="857238"/>
            <a:ext cx="3730366" cy="7618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r-Latn-RS" sz="4800" dirty="0" smtClean="0"/>
              <a:t/>
            </a:r>
            <a:br>
              <a:rPr lang="sr-Latn-RS" sz="4800" dirty="0" smtClean="0"/>
            </a:br>
            <a:r>
              <a:rPr lang="en-US" sz="4800" b="0" dirty="0" smtClean="0"/>
              <a:t> </a:t>
            </a:r>
            <a:r>
              <a:rPr lang="en-US" sz="4800" dirty="0" smtClean="0"/>
              <a:t>199,158</a:t>
            </a:r>
            <a:r>
              <a:rPr lang="en-US" sz="4800" b="0" dirty="0" smtClean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sz="4800"/>
          </a:p>
        </p:txBody>
      </p:sp>
      <p:sp>
        <p:nvSpPr>
          <p:cNvPr id="312" name="Google Shape;312;p29"/>
          <p:cNvSpPr txBox="1">
            <a:spLocks noGrp="1"/>
          </p:cNvSpPr>
          <p:nvPr>
            <p:ph type="subTitle" idx="4294967295"/>
          </p:nvPr>
        </p:nvSpPr>
        <p:spPr>
          <a:xfrm>
            <a:off x="3056213" y="1411308"/>
            <a:ext cx="3700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Trenutni broj zaraženih u Srbiji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Google Shape;315;p29"/>
          <p:cNvSpPr txBox="1">
            <a:spLocks noGrp="1"/>
          </p:cNvSpPr>
          <p:nvPr>
            <p:ph type="ctrTitle" idx="4294967295"/>
          </p:nvPr>
        </p:nvSpPr>
        <p:spPr>
          <a:xfrm>
            <a:off x="3056213" y="2038646"/>
            <a:ext cx="37005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r-Latn-RS" sz="4800" dirty="0" smtClean="0"/>
              <a:t/>
            </a:r>
            <a:br>
              <a:rPr lang="sr-Latn-RS" sz="4800" dirty="0" smtClean="0"/>
            </a:br>
            <a:r>
              <a:rPr lang="en-US" sz="4800" dirty="0" smtClean="0"/>
              <a:t>1,765</a:t>
            </a:r>
            <a:r>
              <a:rPr lang="sr-Latn-RS" sz="4800" dirty="0" smtClean="0"/>
              <a:t/>
            </a:r>
            <a:br>
              <a:rPr lang="sr-Latn-RS" sz="4800" dirty="0" smtClean="0"/>
            </a:br>
            <a:endParaRPr sz="4800"/>
          </a:p>
        </p:txBody>
      </p:sp>
      <p:sp>
        <p:nvSpPr>
          <p:cNvPr id="316" name="Google Shape;316;p29"/>
          <p:cNvSpPr txBox="1">
            <a:spLocks noGrp="1"/>
          </p:cNvSpPr>
          <p:nvPr>
            <p:ph type="subTitle" idx="4294967295"/>
          </p:nvPr>
        </p:nvSpPr>
        <p:spPr>
          <a:xfrm>
            <a:off x="3071802" y="2643188"/>
            <a:ext cx="3700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Trenutni broj preminulih u Srbiji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19" name="Google Shape;526;p40"/>
          <p:cNvSpPr/>
          <p:nvPr/>
        </p:nvSpPr>
        <p:spPr>
          <a:xfrm>
            <a:off x="2357422" y="928676"/>
            <a:ext cx="642942" cy="571504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438150" y="209550"/>
                </a:moveTo>
                <a:lnTo>
                  <a:pt x="399098" y="209550"/>
                </a:lnTo>
                <a:cubicBezTo>
                  <a:pt x="395288" y="176213"/>
                  <a:pt x="381953" y="146685"/>
                  <a:pt x="362903" y="121920"/>
                </a:cubicBezTo>
                <a:lnTo>
                  <a:pt x="395288" y="89535"/>
                </a:lnTo>
                <a:cubicBezTo>
                  <a:pt x="402908" y="81915"/>
                  <a:pt x="402908" y="70485"/>
                  <a:pt x="395288" y="62865"/>
                </a:cubicBezTo>
                <a:cubicBezTo>
                  <a:pt x="387668" y="55245"/>
                  <a:pt x="376238" y="55245"/>
                  <a:pt x="368618" y="62865"/>
                </a:cubicBezTo>
                <a:lnTo>
                  <a:pt x="336233" y="95250"/>
                </a:lnTo>
                <a:cubicBezTo>
                  <a:pt x="311468" y="75248"/>
                  <a:pt x="280988" y="62865"/>
                  <a:pt x="248603" y="59055"/>
                </a:cubicBezTo>
                <a:lnTo>
                  <a:pt x="248603" y="19050"/>
                </a:lnTo>
                <a:cubicBezTo>
                  <a:pt x="248603" y="8573"/>
                  <a:pt x="240030" y="0"/>
                  <a:pt x="229553" y="0"/>
                </a:cubicBezTo>
                <a:cubicBezTo>
                  <a:pt x="219075" y="0"/>
                  <a:pt x="210503" y="8573"/>
                  <a:pt x="210503" y="19050"/>
                </a:cubicBezTo>
                <a:lnTo>
                  <a:pt x="210503" y="58103"/>
                </a:lnTo>
                <a:cubicBezTo>
                  <a:pt x="177165" y="61913"/>
                  <a:pt x="147638" y="75248"/>
                  <a:pt x="122873" y="94298"/>
                </a:cubicBezTo>
                <a:lnTo>
                  <a:pt x="89535" y="62865"/>
                </a:lnTo>
                <a:cubicBezTo>
                  <a:pt x="81915" y="55245"/>
                  <a:pt x="70485" y="55245"/>
                  <a:pt x="62865" y="62865"/>
                </a:cubicBezTo>
                <a:cubicBezTo>
                  <a:pt x="55245" y="70485"/>
                  <a:pt x="55245" y="81915"/>
                  <a:pt x="62865" y="89535"/>
                </a:cubicBezTo>
                <a:lnTo>
                  <a:pt x="95250" y="121920"/>
                </a:lnTo>
                <a:cubicBezTo>
                  <a:pt x="75248" y="146685"/>
                  <a:pt x="62865" y="177165"/>
                  <a:pt x="59055" y="209550"/>
                </a:cubicBezTo>
                <a:lnTo>
                  <a:pt x="19050" y="209550"/>
                </a:lnTo>
                <a:cubicBezTo>
                  <a:pt x="8573" y="209550"/>
                  <a:pt x="0" y="218123"/>
                  <a:pt x="0" y="228600"/>
                </a:cubicBezTo>
                <a:cubicBezTo>
                  <a:pt x="0" y="239078"/>
                  <a:pt x="8573" y="247650"/>
                  <a:pt x="19050" y="247650"/>
                </a:cubicBezTo>
                <a:lnTo>
                  <a:pt x="58103" y="247650"/>
                </a:lnTo>
                <a:cubicBezTo>
                  <a:pt x="61913" y="280988"/>
                  <a:pt x="75248" y="310515"/>
                  <a:pt x="94298" y="335280"/>
                </a:cubicBezTo>
                <a:lnTo>
                  <a:pt x="61913" y="367665"/>
                </a:lnTo>
                <a:cubicBezTo>
                  <a:pt x="54293" y="375285"/>
                  <a:pt x="54293" y="386715"/>
                  <a:pt x="61913" y="394335"/>
                </a:cubicBezTo>
                <a:cubicBezTo>
                  <a:pt x="66675" y="398145"/>
                  <a:pt x="71438" y="400050"/>
                  <a:pt x="76200" y="400050"/>
                </a:cubicBezTo>
                <a:cubicBezTo>
                  <a:pt x="80963" y="400050"/>
                  <a:pt x="85725" y="398145"/>
                  <a:pt x="89535" y="394335"/>
                </a:cubicBezTo>
                <a:lnTo>
                  <a:pt x="121920" y="361950"/>
                </a:lnTo>
                <a:cubicBezTo>
                  <a:pt x="146685" y="381953"/>
                  <a:pt x="177165" y="394335"/>
                  <a:pt x="209550" y="398145"/>
                </a:cubicBezTo>
                <a:lnTo>
                  <a:pt x="209550" y="438150"/>
                </a:lnTo>
                <a:cubicBezTo>
                  <a:pt x="209550" y="448628"/>
                  <a:pt x="218123" y="457200"/>
                  <a:pt x="228600" y="457200"/>
                </a:cubicBezTo>
                <a:cubicBezTo>
                  <a:pt x="239078" y="457200"/>
                  <a:pt x="247650" y="448628"/>
                  <a:pt x="247650" y="438150"/>
                </a:cubicBezTo>
                <a:lnTo>
                  <a:pt x="247650" y="399098"/>
                </a:lnTo>
                <a:cubicBezTo>
                  <a:pt x="280988" y="395288"/>
                  <a:pt x="310515" y="381953"/>
                  <a:pt x="335280" y="362903"/>
                </a:cubicBezTo>
                <a:lnTo>
                  <a:pt x="367665" y="395288"/>
                </a:lnTo>
                <a:cubicBezTo>
                  <a:pt x="371475" y="398145"/>
                  <a:pt x="376238" y="400050"/>
                  <a:pt x="381000" y="400050"/>
                </a:cubicBezTo>
                <a:cubicBezTo>
                  <a:pt x="385763" y="400050"/>
                  <a:pt x="390525" y="398145"/>
                  <a:pt x="394335" y="394335"/>
                </a:cubicBezTo>
                <a:cubicBezTo>
                  <a:pt x="401955" y="386715"/>
                  <a:pt x="401955" y="375285"/>
                  <a:pt x="394335" y="367665"/>
                </a:cubicBezTo>
                <a:lnTo>
                  <a:pt x="361950" y="335280"/>
                </a:lnTo>
                <a:cubicBezTo>
                  <a:pt x="381953" y="310515"/>
                  <a:pt x="394335" y="280035"/>
                  <a:pt x="398145" y="247650"/>
                </a:cubicBezTo>
                <a:lnTo>
                  <a:pt x="438150" y="247650"/>
                </a:lnTo>
                <a:cubicBezTo>
                  <a:pt x="448628" y="247650"/>
                  <a:pt x="457200" y="239078"/>
                  <a:pt x="457200" y="228600"/>
                </a:cubicBezTo>
                <a:cubicBezTo>
                  <a:pt x="457200" y="218123"/>
                  <a:pt x="448628" y="209550"/>
                  <a:pt x="438150" y="209550"/>
                </a:cubicBezTo>
                <a:close/>
                <a:moveTo>
                  <a:pt x="185738" y="114300"/>
                </a:moveTo>
                <a:cubicBezTo>
                  <a:pt x="203835" y="114300"/>
                  <a:pt x="219075" y="129540"/>
                  <a:pt x="219075" y="147638"/>
                </a:cubicBezTo>
                <a:cubicBezTo>
                  <a:pt x="219075" y="165735"/>
                  <a:pt x="203835" y="180975"/>
                  <a:pt x="185738" y="180975"/>
                </a:cubicBezTo>
                <a:cubicBezTo>
                  <a:pt x="167640" y="180975"/>
                  <a:pt x="152400" y="165735"/>
                  <a:pt x="152400" y="147638"/>
                </a:cubicBezTo>
                <a:cubicBezTo>
                  <a:pt x="152400" y="129540"/>
                  <a:pt x="167640" y="114300"/>
                  <a:pt x="185738" y="114300"/>
                </a:cubicBezTo>
                <a:close/>
                <a:moveTo>
                  <a:pt x="180975" y="333375"/>
                </a:moveTo>
                <a:cubicBezTo>
                  <a:pt x="149543" y="333375"/>
                  <a:pt x="123825" y="307658"/>
                  <a:pt x="123825" y="276225"/>
                </a:cubicBezTo>
                <a:cubicBezTo>
                  <a:pt x="123825" y="244793"/>
                  <a:pt x="149543" y="219075"/>
                  <a:pt x="180975" y="219075"/>
                </a:cubicBezTo>
                <a:cubicBezTo>
                  <a:pt x="212408" y="219075"/>
                  <a:pt x="238125" y="244793"/>
                  <a:pt x="238125" y="276225"/>
                </a:cubicBezTo>
                <a:cubicBezTo>
                  <a:pt x="238125" y="307658"/>
                  <a:pt x="212408" y="333375"/>
                  <a:pt x="180975" y="333375"/>
                </a:cubicBezTo>
                <a:close/>
                <a:moveTo>
                  <a:pt x="295275" y="323850"/>
                </a:moveTo>
                <a:cubicBezTo>
                  <a:pt x="284798" y="323850"/>
                  <a:pt x="276225" y="315278"/>
                  <a:pt x="276225" y="304800"/>
                </a:cubicBezTo>
                <a:cubicBezTo>
                  <a:pt x="276225" y="294323"/>
                  <a:pt x="284798" y="285750"/>
                  <a:pt x="295275" y="285750"/>
                </a:cubicBezTo>
                <a:cubicBezTo>
                  <a:pt x="305753" y="285750"/>
                  <a:pt x="314325" y="294323"/>
                  <a:pt x="314325" y="304800"/>
                </a:cubicBezTo>
                <a:cubicBezTo>
                  <a:pt x="314325" y="315278"/>
                  <a:pt x="305753" y="323850"/>
                  <a:pt x="295275" y="323850"/>
                </a:cubicBezTo>
                <a:close/>
                <a:moveTo>
                  <a:pt x="300038" y="238125"/>
                </a:moveTo>
                <a:cubicBezTo>
                  <a:pt x="276225" y="238125"/>
                  <a:pt x="257175" y="219075"/>
                  <a:pt x="257175" y="195263"/>
                </a:cubicBezTo>
                <a:cubicBezTo>
                  <a:pt x="257175" y="171450"/>
                  <a:pt x="276225" y="152400"/>
                  <a:pt x="300038" y="152400"/>
                </a:cubicBezTo>
                <a:cubicBezTo>
                  <a:pt x="323850" y="152400"/>
                  <a:pt x="342900" y="171450"/>
                  <a:pt x="342900" y="195263"/>
                </a:cubicBezTo>
                <a:cubicBezTo>
                  <a:pt x="342900" y="219075"/>
                  <a:pt x="323850" y="238125"/>
                  <a:pt x="300038" y="2381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566;p40"/>
          <p:cNvGrpSpPr/>
          <p:nvPr/>
        </p:nvGrpSpPr>
        <p:grpSpPr>
          <a:xfrm>
            <a:off x="2428860" y="2214560"/>
            <a:ext cx="571504" cy="571504"/>
            <a:chOff x="1385976" y="3667543"/>
            <a:chExt cx="410672" cy="457199"/>
          </a:xfrm>
        </p:grpSpPr>
        <p:sp>
          <p:nvSpPr>
            <p:cNvPr id="21" name="Google Shape;567;p40"/>
            <p:cNvSpPr/>
            <p:nvPr/>
          </p:nvSpPr>
          <p:spPr>
            <a:xfrm>
              <a:off x="1463246" y="3667543"/>
              <a:ext cx="247650" cy="266700"/>
            </a:xfrm>
            <a:custGeom>
              <a:avLst/>
              <a:gdLst/>
              <a:ahLst/>
              <a:cxnLst/>
              <a:rect l="l" t="t" r="r" b="b"/>
              <a:pathLst>
                <a:path w="247650" h="266700" extrusionOk="0">
                  <a:moveTo>
                    <a:pt x="28575" y="228600"/>
                  </a:moveTo>
                  <a:lnTo>
                    <a:pt x="57150" y="228600"/>
                  </a:lnTo>
                  <a:lnTo>
                    <a:pt x="57150" y="247650"/>
                  </a:lnTo>
                  <a:cubicBezTo>
                    <a:pt x="57150" y="258128"/>
                    <a:pt x="65723" y="266700"/>
                    <a:pt x="76200" y="266700"/>
                  </a:cubicBezTo>
                  <a:lnTo>
                    <a:pt x="171450" y="266700"/>
                  </a:lnTo>
                  <a:cubicBezTo>
                    <a:pt x="181928" y="266700"/>
                    <a:pt x="190500" y="258128"/>
                    <a:pt x="190500" y="247650"/>
                  </a:cubicBezTo>
                  <a:lnTo>
                    <a:pt x="190500" y="228600"/>
                  </a:lnTo>
                  <a:lnTo>
                    <a:pt x="219075" y="228600"/>
                  </a:lnTo>
                  <a:cubicBezTo>
                    <a:pt x="226695" y="228600"/>
                    <a:pt x="234315" y="225743"/>
                    <a:pt x="239077" y="220028"/>
                  </a:cubicBezTo>
                  <a:cubicBezTo>
                    <a:pt x="243840" y="215265"/>
                    <a:pt x="247650" y="207645"/>
                    <a:pt x="247650" y="200025"/>
                  </a:cubicBezTo>
                  <a:cubicBezTo>
                    <a:pt x="247650" y="185738"/>
                    <a:pt x="237173" y="173355"/>
                    <a:pt x="222885" y="171450"/>
                  </a:cubicBezTo>
                  <a:cubicBezTo>
                    <a:pt x="232410" y="154305"/>
                    <a:pt x="238125" y="135255"/>
                    <a:pt x="238125" y="114300"/>
                  </a:cubicBezTo>
                  <a:cubicBezTo>
                    <a:pt x="238125" y="51435"/>
                    <a:pt x="186690" y="0"/>
                    <a:pt x="123825" y="0"/>
                  </a:cubicBezTo>
                  <a:cubicBezTo>
                    <a:pt x="60960" y="0"/>
                    <a:pt x="9525" y="51435"/>
                    <a:pt x="9525" y="114300"/>
                  </a:cubicBezTo>
                  <a:cubicBezTo>
                    <a:pt x="9525" y="135255"/>
                    <a:pt x="15240" y="155258"/>
                    <a:pt x="24765" y="171450"/>
                  </a:cubicBezTo>
                  <a:cubicBezTo>
                    <a:pt x="18097" y="172403"/>
                    <a:pt x="12383" y="175260"/>
                    <a:pt x="8572" y="179070"/>
                  </a:cubicBezTo>
                  <a:cubicBezTo>
                    <a:pt x="2858" y="184785"/>
                    <a:pt x="0" y="192405"/>
                    <a:pt x="0" y="200025"/>
                  </a:cubicBezTo>
                  <a:cubicBezTo>
                    <a:pt x="0" y="215265"/>
                    <a:pt x="13335" y="228600"/>
                    <a:pt x="28575" y="228600"/>
                  </a:cubicBezTo>
                  <a:close/>
                  <a:moveTo>
                    <a:pt x="114300" y="180975"/>
                  </a:moveTo>
                  <a:lnTo>
                    <a:pt x="114300" y="200025"/>
                  </a:lnTo>
                  <a:cubicBezTo>
                    <a:pt x="114300" y="205740"/>
                    <a:pt x="110490" y="209550"/>
                    <a:pt x="104775" y="209550"/>
                  </a:cubicBezTo>
                  <a:cubicBezTo>
                    <a:pt x="99060" y="209550"/>
                    <a:pt x="95250" y="205740"/>
                    <a:pt x="95250" y="200025"/>
                  </a:cubicBezTo>
                  <a:lnTo>
                    <a:pt x="95250" y="180975"/>
                  </a:lnTo>
                  <a:cubicBezTo>
                    <a:pt x="95250" y="175260"/>
                    <a:pt x="99060" y="171450"/>
                    <a:pt x="104775" y="171450"/>
                  </a:cubicBezTo>
                  <a:cubicBezTo>
                    <a:pt x="110490" y="171450"/>
                    <a:pt x="114300" y="175260"/>
                    <a:pt x="114300" y="180975"/>
                  </a:cubicBezTo>
                  <a:close/>
                  <a:moveTo>
                    <a:pt x="133350" y="180975"/>
                  </a:moveTo>
                  <a:cubicBezTo>
                    <a:pt x="133350" y="175260"/>
                    <a:pt x="137160" y="171450"/>
                    <a:pt x="142875" y="171450"/>
                  </a:cubicBezTo>
                  <a:cubicBezTo>
                    <a:pt x="148590" y="171450"/>
                    <a:pt x="152400" y="175260"/>
                    <a:pt x="152400" y="180975"/>
                  </a:cubicBezTo>
                  <a:lnTo>
                    <a:pt x="152400" y="200025"/>
                  </a:lnTo>
                  <a:cubicBezTo>
                    <a:pt x="152400" y="205740"/>
                    <a:pt x="148590" y="209550"/>
                    <a:pt x="142875" y="209550"/>
                  </a:cubicBezTo>
                  <a:cubicBezTo>
                    <a:pt x="137160" y="209550"/>
                    <a:pt x="133350" y="205740"/>
                    <a:pt x="133350" y="200025"/>
                  </a:cubicBezTo>
                  <a:lnTo>
                    <a:pt x="133350" y="180975"/>
                  </a:lnTo>
                  <a:close/>
                  <a:moveTo>
                    <a:pt x="176213" y="95250"/>
                  </a:moveTo>
                  <a:cubicBezTo>
                    <a:pt x="189548" y="95250"/>
                    <a:pt x="200025" y="105728"/>
                    <a:pt x="200025" y="119063"/>
                  </a:cubicBezTo>
                  <a:cubicBezTo>
                    <a:pt x="200025" y="132398"/>
                    <a:pt x="189548" y="142875"/>
                    <a:pt x="176213" y="142875"/>
                  </a:cubicBezTo>
                  <a:cubicBezTo>
                    <a:pt x="162878" y="142875"/>
                    <a:pt x="152400" y="132398"/>
                    <a:pt x="152400" y="119063"/>
                  </a:cubicBezTo>
                  <a:cubicBezTo>
                    <a:pt x="152400" y="105728"/>
                    <a:pt x="162878" y="95250"/>
                    <a:pt x="176213" y="95250"/>
                  </a:cubicBezTo>
                  <a:close/>
                  <a:moveTo>
                    <a:pt x="71438" y="95250"/>
                  </a:moveTo>
                  <a:cubicBezTo>
                    <a:pt x="84773" y="95250"/>
                    <a:pt x="95250" y="105728"/>
                    <a:pt x="95250" y="119063"/>
                  </a:cubicBezTo>
                  <a:cubicBezTo>
                    <a:pt x="95250" y="132398"/>
                    <a:pt x="84773" y="142875"/>
                    <a:pt x="71438" y="142875"/>
                  </a:cubicBezTo>
                  <a:cubicBezTo>
                    <a:pt x="58103" y="142875"/>
                    <a:pt x="47625" y="132398"/>
                    <a:pt x="47625" y="119063"/>
                  </a:cubicBezTo>
                  <a:cubicBezTo>
                    <a:pt x="47625" y="105728"/>
                    <a:pt x="58103" y="95250"/>
                    <a:pt x="71438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68;p40"/>
            <p:cNvSpPr/>
            <p:nvPr/>
          </p:nvSpPr>
          <p:spPr>
            <a:xfrm>
              <a:off x="1385976" y="3905076"/>
              <a:ext cx="410672" cy="219666"/>
            </a:xfrm>
            <a:custGeom>
              <a:avLst/>
              <a:gdLst/>
              <a:ahLst/>
              <a:cxnLst/>
              <a:rect l="l" t="t" r="r" b="b"/>
              <a:pathLst>
                <a:path w="410672" h="219666" extrusionOk="0">
                  <a:moveTo>
                    <a:pt x="392547" y="49169"/>
                  </a:moveTo>
                  <a:lnTo>
                    <a:pt x="382070" y="46312"/>
                  </a:lnTo>
                  <a:lnTo>
                    <a:pt x="387785" y="36787"/>
                  </a:lnTo>
                  <a:cubicBezTo>
                    <a:pt x="394452" y="25357"/>
                    <a:pt x="391595" y="11069"/>
                    <a:pt x="380165" y="4402"/>
                  </a:cubicBezTo>
                  <a:cubicBezTo>
                    <a:pt x="368735" y="-2266"/>
                    <a:pt x="354447" y="592"/>
                    <a:pt x="347780" y="12022"/>
                  </a:cubicBezTo>
                  <a:lnTo>
                    <a:pt x="327777" y="42502"/>
                  </a:lnTo>
                  <a:lnTo>
                    <a:pt x="201095" y="95842"/>
                  </a:lnTo>
                  <a:lnTo>
                    <a:pt x="76317" y="43454"/>
                  </a:lnTo>
                  <a:lnTo>
                    <a:pt x="65840" y="15832"/>
                  </a:lnTo>
                  <a:cubicBezTo>
                    <a:pt x="61077" y="3449"/>
                    <a:pt x="47742" y="-3218"/>
                    <a:pt x="35360" y="1544"/>
                  </a:cubicBezTo>
                  <a:cubicBezTo>
                    <a:pt x="22977" y="6307"/>
                    <a:pt x="16310" y="19642"/>
                    <a:pt x="21072" y="32024"/>
                  </a:cubicBezTo>
                  <a:lnTo>
                    <a:pt x="25835" y="45359"/>
                  </a:lnTo>
                  <a:lnTo>
                    <a:pt x="16310" y="48217"/>
                  </a:lnTo>
                  <a:cubicBezTo>
                    <a:pt x="3927" y="52027"/>
                    <a:pt x="-2740" y="65362"/>
                    <a:pt x="1070" y="78697"/>
                  </a:cubicBezTo>
                  <a:cubicBezTo>
                    <a:pt x="5832" y="89174"/>
                    <a:pt x="14405" y="95842"/>
                    <a:pt x="24882" y="95842"/>
                  </a:cubicBezTo>
                  <a:cubicBezTo>
                    <a:pt x="27740" y="95842"/>
                    <a:pt x="29645" y="95842"/>
                    <a:pt x="32502" y="94889"/>
                  </a:cubicBezTo>
                  <a:lnTo>
                    <a:pt x="56315" y="87269"/>
                  </a:lnTo>
                  <a:lnTo>
                    <a:pt x="134420" y="119654"/>
                  </a:lnTo>
                  <a:lnTo>
                    <a:pt x="93462" y="136799"/>
                  </a:lnTo>
                  <a:lnTo>
                    <a:pt x="73460" y="126322"/>
                  </a:lnTo>
                  <a:cubicBezTo>
                    <a:pt x="62030" y="120607"/>
                    <a:pt x="47742" y="125369"/>
                    <a:pt x="41075" y="136799"/>
                  </a:cubicBezTo>
                  <a:cubicBezTo>
                    <a:pt x="35360" y="148229"/>
                    <a:pt x="40122" y="162517"/>
                    <a:pt x="51552" y="169184"/>
                  </a:cubicBezTo>
                  <a:lnTo>
                    <a:pt x="62982" y="174899"/>
                  </a:lnTo>
                  <a:lnTo>
                    <a:pt x="58220" y="188234"/>
                  </a:lnTo>
                  <a:cubicBezTo>
                    <a:pt x="54410" y="200617"/>
                    <a:pt x="61077" y="213952"/>
                    <a:pt x="73460" y="218714"/>
                  </a:cubicBezTo>
                  <a:cubicBezTo>
                    <a:pt x="77270" y="219667"/>
                    <a:pt x="79175" y="219667"/>
                    <a:pt x="82032" y="219667"/>
                  </a:cubicBezTo>
                  <a:cubicBezTo>
                    <a:pt x="92510" y="219667"/>
                    <a:pt x="101082" y="212999"/>
                    <a:pt x="104892" y="203474"/>
                  </a:cubicBezTo>
                  <a:lnTo>
                    <a:pt x="112512" y="181567"/>
                  </a:lnTo>
                  <a:lnTo>
                    <a:pt x="201095" y="143467"/>
                  </a:lnTo>
                  <a:lnTo>
                    <a:pt x="290630" y="180614"/>
                  </a:lnTo>
                  <a:lnTo>
                    <a:pt x="298250" y="202522"/>
                  </a:lnTo>
                  <a:cubicBezTo>
                    <a:pt x="301107" y="212047"/>
                    <a:pt x="310632" y="218714"/>
                    <a:pt x="321110" y="218714"/>
                  </a:cubicBezTo>
                  <a:cubicBezTo>
                    <a:pt x="323967" y="218714"/>
                    <a:pt x="325872" y="218714"/>
                    <a:pt x="328730" y="217762"/>
                  </a:cubicBezTo>
                  <a:cubicBezTo>
                    <a:pt x="341112" y="213952"/>
                    <a:pt x="347780" y="200617"/>
                    <a:pt x="343970" y="187282"/>
                  </a:cubicBezTo>
                  <a:lnTo>
                    <a:pt x="339207" y="173947"/>
                  </a:lnTo>
                  <a:lnTo>
                    <a:pt x="350637" y="168232"/>
                  </a:lnTo>
                  <a:cubicBezTo>
                    <a:pt x="362067" y="162517"/>
                    <a:pt x="366830" y="148229"/>
                    <a:pt x="361115" y="135847"/>
                  </a:cubicBezTo>
                  <a:cubicBezTo>
                    <a:pt x="355400" y="124417"/>
                    <a:pt x="341112" y="119654"/>
                    <a:pt x="328730" y="125369"/>
                  </a:cubicBezTo>
                  <a:lnTo>
                    <a:pt x="308727" y="135847"/>
                  </a:lnTo>
                  <a:lnTo>
                    <a:pt x="267770" y="119654"/>
                  </a:lnTo>
                  <a:lnTo>
                    <a:pt x="346827" y="86317"/>
                  </a:lnTo>
                  <a:lnTo>
                    <a:pt x="381117" y="94889"/>
                  </a:lnTo>
                  <a:cubicBezTo>
                    <a:pt x="383022" y="95842"/>
                    <a:pt x="384927" y="95842"/>
                    <a:pt x="386832" y="95842"/>
                  </a:cubicBezTo>
                  <a:cubicBezTo>
                    <a:pt x="397310" y="95842"/>
                    <a:pt x="406835" y="88222"/>
                    <a:pt x="409692" y="77744"/>
                  </a:cubicBezTo>
                  <a:cubicBezTo>
                    <a:pt x="413502" y="65362"/>
                    <a:pt x="405882" y="52027"/>
                    <a:pt x="392547" y="491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456;p39"/>
          <p:cNvGrpSpPr/>
          <p:nvPr/>
        </p:nvGrpSpPr>
        <p:grpSpPr>
          <a:xfrm>
            <a:off x="6286512" y="2500312"/>
            <a:ext cx="1067398" cy="2336355"/>
            <a:chOff x="4994910" y="140603"/>
            <a:chExt cx="1404656" cy="3074556"/>
          </a:xfrm>
        </p:grpSpPr>
        <p:sp>
          <p:nvSpPr>
            <p:cNvPr id="14" name="Google Shape;457;p39"/>
            <p:cNvSpPr/>
            <p:nvPr/>
          </p:nvSpPr>
          <p:spPr>
            <a:xfrm>
              <a:off x="4994910" y="140603"/>
              <a:ext cx="1404656" cy="3074273"/>
            </a:xfrm>
            <a:custGeom>
              <a:avLst/>
              <a:gdLst/>
              <a:ahLst/>
              <a:cxnLst/>
              <a:rect l="l" t="t" r="r" b="b"/>
              <a:pathLst>
                <a:path w="1404656" h="3074273" extrusionOk="0"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6"/>
                  </a:cubicBezTo>
                  <a:lnTo>
                    <a:pt x="1392437" y="1500806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95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7"/>
                    <a:pt x="782094" y="416182"/>
                  </a:cubicBezTo>
                  <a:cubicBezTo>
                    <a:pt x="782094" y="411799"/>
                    <a:pt x="781599" y="407203"/>
                    <a:pt x="782094" y="402820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2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650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5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7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6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2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0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4"/>
                    <a:pt x="16427" y="1613080"/>
                  </a:cubicBezTo>
                  <a:cubicBezTo>
                    <a:pt x="12539" y="1620716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1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3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3"/>
                    <a:pt x="90873" y="1624251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6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2"/>
                    <a:pt x="82531" y="1671267"/>
                    <a:pt x="86843" y="1679114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5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8"/>
                    <a:pt x="597783" y="2865336"/>
                  </a:cubicBezTo>
                  <a:cubicBezTo>
                    <a:pt x="599854" y="2875631"/>
                    <a:pt x="600088" y="2886208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70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86"/>
                    <a:pt x="687217" y="3072349"/>
                  </a:cubicBezTo>
                  <a:cubicBezTo>
                    <a:pt x="694287" y="3070016"/>
                    <a:pt x="695701" y="3062805"/>
                    <a:pt x="697044" y="3056159"/>
                  </a:cubicBezTo>
                  <a:cubicBezTo>
                    <a:pt x="700331" y="3035868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11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0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6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5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526"/>
                    <a:pt x="894293" y="1988432"/>
                    <a:pt x="913099" y="1914054"/>
                  </a:cubicBezTo>
                  <a:cubicBezTo>
                    <a:pt x="956296" y="1743877"/>
                    <a:pt x="1019713" y="1572851"/>
                    <a:pt x="991858" y="1394614"/>
                  </a:cubicBezTo>
                  <a:cubicBezTo>
                    <a:pt x="985000" y="1352045"/>
                    <a:pt x="974232" y="1310204"/>
                    <a:pt x="959690" y="1269614"/>
                  </a:cubicBezTo>
                  <a:cubicBezTo>
                    <a:pt x="945550" y="1229739"/>
                    <a:pt x="925684" y="1191843"/>
                    <a:pt x="911473" y="1152321"/>
                  </a:cubicBezTo>
                  <a:cubicBezTo>
                    <a:pt x="897263" y="1112799"/>
                    <a:pt x="886729" y="1068116"/>
                    <a:pt x="891607" y="1025059"/>
                  </a:cubicBezTo>
                  <a:cubicBezTo>
                    <a:pt x="894194" y="1008544"/>
                    <a:pt x="898076" y="992254"/>
                    <a:pt x="903201" y="976346"/>
                  </a:cubicBezTo>
                  <a:cubicBezTo>
                    <a:pt x="908928" y="955136"/>
                    <a:pt x="913877" y="933926"/>
                    <a:pt x="918189" y="912715"/>
                  </a:cubicBezTo>
                  <a:cubicBezTo>
                    <a:pt x="927946" y="944036"/>
                    <a:pt x="938551" y="975074"/>
                    <a:pt x="950852" y="1005475"/>
                  </a:cubicBezTo>
                  <a:cubicBezTo>
                    <a:pt x="957625" y="1023207"/>
                    <a:pt x="965706" y="1040408"/>
                    <a:pt x="975032" y="1056946"/>
                  </a:cubicBezTo>
                  <a:cubicBezTo>
                    <a:pt x="984427" y="1071475"/>
                    <a:pt x="991844" y="1087191"/>
                    <a:pt x="997089" y="1103679"/>
                  </a:cubicBezTo>
                  <a:cubicBezTo>
                    <a:pt x="1001968" y="1120647"/>
                    <a:pt x="1004159" y="1138181"/>
                    <a:pt x="1009249" y="1155149"/>
                  </a:cubicBezTo>
                  <a:cubicBezTo>
                    <a:pt x="1014778" y="1172627"/>
                    <a:pt x="1021876" y="1189574"/>
                    <a:pt x="1030459" y="1205771"/>
                  </a:cubicBezTo>
                  <a:cubicBezTo>
                    <a:pt x="1047922" y="1240132"/>
                    <a:pt x="1067576" y="1273432"/>
                    <a:pt x="1087655" y="1306379"/>
                  </a:cubicBezTo>
                  <a:cubicBezTo>
                    <a:pt x="1106227" y="1336922"/>
                    <a:pt x="1125266" y="1367182"/>
                    <a:pt x="1144779" y="1397159"/>
                  </a:cubicBezTo>
                  <a:lnTo>
                    <a:pt x="1169029" y="1434206"/>
                  </a:lnTo>
                  <a:cubicBezTo>
                    <a:pt x="1170726" y="1436193"/>
                    <a:pt x="1172168" y="1438378"/>
                    <a:pt x="1173341" y="1440711"/>
                  </a:cubicBezTo>
                  <a:cubicBezTo>
                    <a:pt x="1174402" y="1443751"/>
                    <a:pt x="1173907" y="1443751"/>
                    <a:pt x="1172846" y="1447003"/>
                  </a:cubicBezTo>
                  <a:cubicBezTo>
                    <a:pt x="1171567" y="1451387"/>
                    <a:pt x="1171016" y="1455947"/>
                    <a:pt x="1171221" y="1460507"/>
                  </a:cubicBezTo>
                  <a:cubicBezTo>
                    <a:pt x="1171927" y="1500312"/>
                    <a:pt x="1196460" y="1536299"/>
                    <a:pt x="1213145" y="1570871"/>
                  </a:cubicBezTo>
                  <a:cubicBezTo>
                    <a:pt x="1220215" y="1585011"/>
                    <a:pt x="1222689" y="1602899"/>
                    <a:pt x="1227285" y="1618241"/>
                  </a:cubicBezTo>
                  <a:cubicBezTo>
                    <a:pt x="1230890" y="1630543"/>
                    <a:pt x="1234354" y="1645532"/>
                    <a:pt x="1242414" y="1655783"/>
                  </a:cubicBezTo>
                  <a:cubicBezTo>
                    <a:pt x="1250474" y="1666035"/>
                    <a:pt x="1263624" y="1662358"/>
                    <a:pt x="1265108" y="1649067"/>
                  </a:cubicBezTo>
                  <a:cubicBezTo>
                    <a:pt x="1266805" y="1631462"/>
                    <a:pt x="1259594" y="1612514"/>
                    <a:pt x="1255706" y="1595687"/>
                  </a:cubicBezTo>
                  <a:cubicBezTo>
                    <a:pt x="1265320" y="1615342"/>
                    <a:pt x="1272744" y="1635916"/>
                    <a:pt x="1281228" y="1656137"/>
                  </a:cubicBezTo>
                  <a:cubicBezTo>
                    <a:pt x="1284247" y="1665116"/>
                    <a:pt x="1289054" y="1673395"/>
                    <a:pt x="1295367" y="1680458"/>
                  </a:cubicBezTo>
                  <a:cubicBezTo>
                    <a:pt x="1301589" y="1686255"/>
                    <a:pt x="1312406" y="1688164"/>
                    <a:pt x="1317284" y="1679539"/>
                  </a:cubicBezTo>
                  <a:cubicBezTo>
                    <a:pt x="1322162" y="1670913"/>
                    <a:pt x="1317284" y="1660167"/>
                    <a:pt x="1315092" y="1652460"/>
                  </a:cubicBezTo>
                  <a:cubicBezTo>
                    <a:pt x="1311699" y="1642209"/>
                    <a:pt x="1307457" y="1632240"/>
                    <a:pt x="1303427" y="1622271"/>
                  </a:cubicBezTo>
                  <a:cubicBezTo>
                    <a:pt x="1297559" y="1607777"/>
                    <a:pt x="1289287" y="1591445"/>
                    <a:pt x="1287873" y="1575679"/>
                  </a:cubicBezTo>
                  <a:cubicBezTo>
                    <a:pt x="1300033" y="1589324"/>
                    <a:pt x="1306608" y="1609828"/>
                    <a:pt x="1313890" y="1626159"/>
                  </a:cubicBezTo>
                  <a:cubicBezTo>
                    <a:pt x="1321172" y="1642491"/>
                    <a:pt x="1328030" y="1668580"/>
                    <a:pt x="1344573" y="1677771"/>
                  </a:cubicBezTo>
                  <a:cubicBezTo>
                    <a:pt x="1350364" y="1681250"/>
                    <a:pt x="1357879" y="1679383"/>
                    <a:pt x="1361358" y="1673593"/>
                  </a:cubicBezTo>
                  <a:cubicBezTo>
                    <a:pt x="1362411" y="1671839"/>
                    <a:pt x="1363012" y="1669846"/>
                    <a:pt x="1363097" y="1667802"/>
                  </a:cubicBezTo>
                  <a:cubicBezTo>
                    <a:pt x="1364581" y="1656561"/>
                    <a:pt x="1358289" y="1643906"/>
                    <a:pt x="1353835" y="1633937"/>
                  </a:cubicBezTo>
                  <a:cubicBezTo>
                    <a:pt x="1344857" y="1613645"/>
                    <a:pt x="1333898" y="1594415"/>
                    <a:pt x="1324425" y="1574265"/>
                  </a:cubicBezTo>
                  <a:cubicBezTo>
                    <a:pt x="1335878" y="1591445"/>
                    <a:pt x="1348038" y="1608060"/>
                    <a:pt x="1360693" y="1624251"/>
                  </a:cubicBezTo>
                  <a:cubicBezTo>
                    <a:pt x="1365713" y="1630755"/>
                    <a:pt x="1374833" y="1643835"/>
                    <a:pt x="1384943" y="1640441"/>
                  </a:cubicBezTo>
                  <a:cubicBezTo>
                    <a:pt x="1396608" y="1636411"/>
                    <a:pt x="1392012" y="1621281"/>
                    <a:pt x="1387700" y="1613575"/>
                  </a:cubicBezTo>
                  <a:cubicBezTo>
                    <a:pt x="1376812" y="1592364"/>
                    <a:pt x="1361966" y="1572710"/>
                    <a:pt x="1350088" y="1551994"/>
                  </a:cubicBezTo>
                  <a:cubicBezTo>
                    <a:pt x="1344149" y="1541672"/>
                    <a:pt x="1338352" y="1531208"/>
                    <a:pt x="1333120" y="1520532"/>
                  </a:cubicBezTo>
                  <a:cubicBezTo>
                    <a:pt x="1329706" y="1514812"/>
                    <a:pt x="1327316" y="1508548"/>
                    <a:pt x="1326050" y="1502008"/>
                  </a:cubicBezTo>
                  <a:cubicBezTo>
                    <a:pt x="1331282" y="1500170"/>
                    <a:pt x="1340473" y="1515230"/>
                    <a:pt x="1344362" y="1518553"/>
                  </a:cubicBezTo>
                  <a:close/>
                  <a:moveTo>
                    <a:pt x="708073" y="1490272"/>
                  </a:moveTo>
                  <a:cubicBezTo>
                    <a:pt x="705457" y="1541106"/>
                    <a:pt x="704185" y="1591940"/>
                    <a:pt x="703053" y="1642774"/>
                  </a:cubicBezTo>
                  <a:cubicBezTo>
                    <a:pt x="703053" y="1636058"/>
                    <a:pt x="703477" y="1636128"/>
                    <a:pt x="703477" y="1663348"/>
                  </a:cubicBezTo>
                  <a:lnTo>
                    <a:pt x="703477" y="1663702"/>
                  </a:lnTo>
                  <a:cubicBezTo>
                    <a:pt x="703477" y="1669711"/>
                    <a:pt x="702346" y="1675721"/>
                    <a:pt x="702276" y="1681801"/>
                  </a:cubicBezTo>
                  <a:cubicBezTo>
                    <a:pt x="701286" y="1618170"/>
                    <a:pt x="698458" y="1554115"/>
                    <a:pt x="695206" y="1490413"/>
                  </a:cubicBezTo>
                  <a:cubicBezTo>
                    <a:pt x="699526" y="1490965"/>
                    <a:pt x="703902" y="1490937"/>
                    <a:pt x="708215" y="1490343"/>
                  </a:cubicBezTo>
                  <a:close/>
                  <a:moveTo>
                    <a:pt x="718254" y="2816270"/>
                  </a:moveTo>
                  <a:cubicBezTo>
                    <a:pt x="718254" y="2824613"/>
                    <a:pt x="717688" y="2832885"/>
                    <a:pt x="717405" y="2841228"/>
                  </a:cubicBezTo>
                  <a:cubicBezTo>
                    <a:pt x="717999" y="2847902"/>
                    <a:pt x="717278" y="2854625"/>
                    <a:pt x="715284" y="2861024"/>
                  </a:cubicBezTo>
                  <a:cubicBezTo>
                    <a:pt x="711537" y="2869154"/>
                    <a:pt x="706023" y="2876861"/>
                    <a:pt x="701145" y="2884638"/>
                  </a:cubicBezTo>
                  <a:cubicBezTo>
                    <a:pt x="697963" y="2883790"/>
                    <a:pt x="692237" y="2870498"/>
                    <a:pt x="690045" y="2866397"/>
                  </a:cubicBezTo>
                  <a:cubicBezTo>
                    <a:pt x="688171" y="2863802"/>
                    <a:pt x="686567" y="2861031"/>
                    <a:pt x="685238" y="2858125"/>
                  </a:cubicBezTo>
                  <a:cubicBezTo>
                    <a:pt x="682480" y="2849994"/>
                    <a:pt x="684530" y="2836915"/>
                    <a:pt x="684248" y="2828360"/>
                  </a:cubicBezTo>
                  <a:cubicBezTo>
                    <a:pt x="683682" y="2810918"/>
                    <a:pt x="683258" y="2793455"/>
                    <a:pt x="682975" y="2775970"/>
                  </a:cubicBezTo>
                  <a:cubicBezTo>
                    <a:pt x="682339" y="2736237"/>
                    <a:pt x="682975" y="2696432"/>
                    <a:pt x="685732" y="2656839"/>
                  </a:cubicBezTo>
                  <a:cubicBezTo>
                    <a:pt x="688278" y="2614419"/>
                    <a:pt x="694428" y="2572776"/>
                    <a:pt x="697539" y="2530638"/>
                  </a:cubicBezTo>
                  <a:cubicBezTo>
                    <a:pt x="702750" y="2445005"/>
                    <a:pt x="701661" y="2359110"/>
                    <a:pt x="694287" y="2273639"/>
                  </a:cubicBezTo>
                  <a:cubicBezTo>
                    <a:pt x="692661" y="2252076"/>
                    <a:pt x="690752" y="2230441"/>
                    <a:pt x="688631" y="2208878"/>
                  </a:cubicBezTo>
                  <a:cubicBezTo>
                    <a:pt x="687033" y="2198993"/>
                    <a:pt x="686630" y="2188954"/>
                    <a:pt x="687429" y="2178971"/>
                  </a:cubicBezTo>
                  <a:cubicBezTo>
                    <a:pt x="688914" y="2168931"/>
                    <a:pt x="690328" y="2158892"/>
                    <a:pt x="691529" y="2148782"/>
                  </a:cubicBezTo>
                  <a:cubicBezTo>
                    <a:pt x="696585" y="2107252"/>
                    <a:pt x="699342" y="2065474"/>
                    <a:pt x="699801" y="2023641"/>
                  </a:cubicBezTo>
                  <a:cubicBezTo>
                    <a:pt x="700367" y="1976130"/>
                    <a:pt x="695135" y="1928901"/>
                    <a:pt x="695983" y="1881532"/>
                  </a:cubicBezTo>
                  <a:cubicBezTo>
                    <a:pt x="696691" y="1843353"/>
                    <a:pt x="700296" y="1805316"/>
                    <a:pt x="700862" y="1767137"/>
                  </a:cubicBezTo>
                  <a:cubicBezTo>
                    <a:pt x="701498" y="1803478"/>
                    <a:pt x="704750" y="1839747"/>
                    <a:pt x="705669" y="1876088"/>
                  </a:cubicBezTo>
                  <a:cubicBezTo>
                    <a:pt x="706517" y="1913913"/>
                    <a:pt x="702841" y="1951526"/>
                    <a:pt x="702063" y="1989209"/>
                  </a:cubicBezTo>
                  <a:cubicBezTo>
                    <a:pt x="701272" y="2031686"/>
                    <a:pt x="702827" y="2074171"/>
                    <a:pt x="706730" y="2116471"/>
                  </a:cubicBezTo>
                  <a:cubicBezTo>
                    <a:pt x="708568" y="2136267"/>
                    <a:pt x="710922" y="2156014"/>
                    <a:pt x="713800" y="2175719"/>
                  </a:cubicBezTo>
                  <a:cubicBezTo>
                    <a:pt x="716840" y="2196505"/>
                    <a:pt x="712032" y="2218705"/>
                    <a:pt x="710194" y="2239350"/>
                  </a:cubicBezTo>
                  <a:cubicBezTo>
                    <a:pt x="702127" y="2324735"/>
                    <a:pt x="699455" y="2410552"/>
                    <a:pt x="702205" y="2496277"/>
                  </a:cubicBezTo>
                  <a:cubicBezTo>
                    <a:pt x="703831" y="2537284"/>
                    <a:pt x="709699" y="2577866"/>
                    <a:pt x="713234" y="2618731"/>
                  </a:cubicBezTo>
                  <a:cubicBezTo>
                    <a:pt x="716910" y="2661152"/>
                    <a:pt x="718607" y="2703926"/>
                    <a:pt x="718819" y="2746559"/>
                  </a:cubicBezTo>
                  <a:cubicBezTo>
                    <a:pt x="719526" y="2769890"/>
                    <a:pt x="718961" y="2793151"/>
                    <a:pt x="718395" y="2816341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58;p39"/>
            <p:cNvSpPr/>
            <p:nvPr/>
          </p:nvSpPr>
          <p:spPr>
            <a:xfrm>
              <a:off x="4994910" y="140886"/>
              <a:ext cx="1404656" cy="3074273"/>
            </a:xfrm>
            <a:custGeom>
              <a:avLst/>
              <a:gdLst/>
              <a:ahLst/>
              <a:cxnLst/>
              <a:rect l="l" t="t" r="r" b="b"/>
              <a:pathLst>
                <a:path w="1404656" h="3074273" extrusionOk="0">
                  <a:moveTo>
                    <a:pt x="1216114" y="1428267"/>
                  </a:moveTo>
                  <a:cubicBezTo>
                    <a:pt x="1219232" y="1446664"/>
                    <a:pt x="1227659" y="1463738"/>
                    <a:pt x="1240364" y="1477405"/>
                  </a:cubicBezTo>
                  <a:cubicBezTo>
                    <a:pt x="1251817" y="1489424"/>
                    <a:pt x="1270128" y="1500948"/>
                    <a:pt x="1287520" y="1497342"/>
                  </a:cubicBezTo>
                  <a:cubicBezTo>
                    <a:pt x="1279948" y="1495122"/>
                    <a:pt x="1272779" y="1491679"/>
                    <a:pt x="1266310" y="1487161"/>
                  </a:cubicBezTo>
                  <a:cubicBezTo>
                    <a:pt x="1243687" y="1473799"/>
                    <a:pt x="1231031" y="1448700"/>
                    <a:pt x="1216114" y="1428267"/>
                  </a:cubicBezTo>
                  <a:close/>
                  <a:moveTo>
                    <a:pt x="115264" y="1497342"/>
                  </a:moveTo>
                  <a:cubicBezTo>
                    <a:pt x="152735" y="1504837"/>
                    <a:pt x="181226" y="1459093"/>
                    <a:pt x="186670" y="1428267"/>
                  </a:cubicBezTo>
                  <a:cubicBezTo>
                    <a:pt x="183418" y="1432721"/>
                    <a:pt x="180590" y="1437388"/>
                    <a:pt x="177479" y="1441913"/>
                  </a:cubicBezTo>
                  <a:cubicBezTo>
                    <a:pt x="161430" y="1464678"/>
                    <a:pt x="143543" y="1489565"/>
                    <a:pt x="115264" y="1497342"/>
                  </a:cubicBezTo>
                  <a:close/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7"/>
                  </a:cubicBezTo>
                  <a:lnTo>
                    <a:pt x="1392437" y="1500807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88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6"/>
                    <a:pt x="782094" y="416182"/>
                  </a:cubicBezTo>
                  <a:cubicBezTo>
                    <a:pt x="782094" y="411799"/>
                    <a:pt x="781599" y="407203"/>
                    <a:pt x="782094" y="402819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1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721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4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8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5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3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7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5"/>
                    <a:pt x="16498" y="1613080"/>
                  </a:cubicBezTo>
                  <a:cubicBezTo>
                    <a:pt x="12539" y="1620715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0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4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2"/>
                    <a:pt x="90873" y="1624250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5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3"/>
                    <a:pt x="82531" y="1671267"/>
                    <a:pt x="86843" y="1679115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4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9"/>
                    <a:pt x="597783" y="2865336"/>
                  </a:cubicBezTo>
                  <a:cubicBezTo>
                    <a:pt x="599854" y="2875631"/>
                    <a:pt x="600088" y="2886207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69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79"/>
                    <a:pt x="687217" y="3072349"/>
                  </a:cubicBezTo>
                  <a:cubicBezTo>
                    <a:pt x="694287" y="3070016"/>
                    <a:pt x="695701" y="3062804"/>
                    <a:pt x="697044" y="3056159"/>
                  </a:cubicBezTo>
                  <a:cubicBezTo>
                    <a:pt x="700331" y="3035867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82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1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5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6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243"/>
                    <a:pt x="894293" y="1988149"/>
                    <a:pt x="913099" y="1913771"/>
                  </a:cubicBezTo>
                  <a:cubicBezTo>
                    <a:pt x="956296" y="1743594"/>
                    <a:pt x="1019713" y="1572568"/>
                    <a:pt x="991858" y="1394331"/>
                  </a:cubicBezTo>
                  <a:cubicBezTo>
                    <a:pt x="985000" y="1351762"/>
                    <a:pt x="974232" y="1309921"/>
                    <a:pt x="959690" y="1269331"/>
                  </a:cubicBezTo>
                  <a:cubicBezTo>
                    <a:pt x="945550" y="1229456"/>
                    <a:pt x="925684" y="1191560"/>
                    <a:pt x="911473" y="1152038"/>
                  </a:cubicBezTo>
                  <a:cubicBezTo>
                    <a:pt x="897263" y="1112516"/>
                    <a:pt x="886729" y="1067833"/>
                    <a:pt x="891607" y="1024776"/>
                  </a:cubicBezTo>
                  <a:cubicBezTo>
                    <a:pt x="894194" y="1008261"/>
                    <a:pt x="898076" y="991971"/>
                    <a:pt x="903201" y="976063"/>
                  </a:cubicBezTo>
                  <a:cubicBezTo>
                    <a:pt x="908928" y="954853"/>
                    <a:pt x="913877" y="933643"/>
                    <a:pt x="918189" y="912433"/>
                  </a:cubicBezTo>
                  <a:cubicBezTo>
                    <a:pt x="927946" y="943753"/>
                    <a:pt x="938551" y="974791"/>
                    <a:pt x="950852" y="1005192"/>
                  </a:cubicBezTo>
                  <a:cubicBezTo>
                    <a:pt x="957625" y="1022924"/>
                    <a:pt x="965706" y="1040126"/>
                    <a:pt x="975032" y="1056663"/>
                  </a:cubicBezTo>
                  <a:cubicBezTo>
                    <a:pt x="984427" y="1071192"/>
                    <a:pt x="991844" y="1086909"/>
                    <a:pt x="997089" y="1103396"/>
                  </a:cubicBezTo>
                  <a:cubicBezTo>
                    <a:pt x="1001968" y="1120364"/>
                    <a:pt x="1004159" y="1137898"/>
                    <a:pt x="1009249" y="1154866"/>
                  </a:cubicBezTo>
                  <a:cubicBezTo>
                    <a:pt x="1014778" y="1172344"/>
                    <a:pt x="1021876" y="1189291"/>
                    <a:pt x="1030459" y="1205488"/>
                  </a:cubicBezTo>
                  <a:cubicBezTo>
                    <a:pt x="1047922" y="1239849"/>
                    <a:pt x="1067576" y="1273149"/>
                    <a:pt x="1087655" y="1306096"/>
                  </a:cubicBezTo>
                  <a:cubicBezTo>
                    <a:pt x="1106227" y="1336639"/>
                    <a:pt x="1125266" y="1366899"/>
                    <a:pt x="1144779" y="1396876"/>
                  </a:cubicBezTo>
                  <a:lnTo>
                    <a:pt x="1169029" y="1433923"/>
                  </a:lnTo>
                  <a:cubicBezTo>
                    <a:pt x="1170726" y="1435910"/>
                    <a:pt x="1172168" y="1438095"/>
                    <a:pt x="1173341" y="1440428"/>
                  </a:cubicBezTo>
                  <a:cubicBezTo>
                    <a:pt x="1174402" y="1443468"/>
                    <a:pt x="1173907" y="1443468"/>
                    <a:pt x="1172846" y="1446720"/>
                  </a:cubicBezTo>
                  <a:cubicBezTo>
                    <a:pt x="1171567" y="1451104"/>
                    <a:pt x="1171016" y="1455664"/>
                    <a:pt x="1171221" y="1460224"/>
                  </a:cubicBezTo>
                  <a:cubicBezTo>
                    <a:pt x="1171927" y="1500029"/>
                    <a:pt x="1196460" y="1536016"/>
                    <a:pt x="1213145" y="1570588"/>
                  </a:cubicBezTo>
                  <a:cubicBezTo>
                    <a:pt x="1220215" y="1584729"/>
                    <a:pt x="1222689" y="1602616"/>
                    <a:pt x="1227285" y="1617958"/>
                  </a:cubicBezTo>
                  <a:cubicBezTo>
                    <a:pt x="1230890" y="1630260"/>
                    <a:pt x="1234354" y="1645249"/>
                    <a:pt x="1242414" y="1655500"/>
                  </a:cubicBezTo>
                  <a:cubicBezTo>
                    <a:pt x="1250474" y="1665752"/>
                    <a:pt x="1263624" y="1662076"/>
                    <a:pt x="1265108" y="1648784"/>
                  </a:cubicBezTo>
                  <a:cubicBezTo>
                    <a:pt x="1266805" y="1631179"/>
                    <a:pt x="1259594" y="1612231"/>
                    <a:pt x="1255706" y="1595405"/>
                  </a:cubicBezTo>
                  <a:cubicBezTo>
                    <a:pt x="1265320" y="1615059"/>
                    <a:pt x="1272744" y="1635633"/>
                    <a:pt x="1281228" y="1655854"/>
                  </a:cubicBezTo>
                  <a:cubicBezTo>
                    <a:pt x="1284247" y="1664833"/>
                    <a:pt x="1289054" y="1673112"/>
                    <a:pt x="1295367" y="1680175"/>
                  </a:cubicBezTo>
                  <a:cubicBezTo>
                    <a:pt x="1301589" y="1685973"/>
                    <a:pt x="1312406" y="1687881"/>
                    <a:pt x="1317284" y="1679256"/>
                  </a:cubicBezTo>
                  <a:cubicBezTo>
                    <a:pt x="1322162" y="1670630"/>
                    <a:pt x="1317284" y="1659884"/>
                    <a:pt x="1315092" y="1652177"/>
                  </a:cubicBezTo>
                  <a:cubicBezTo>
                    <a:pt x="1311699" y="1641926"/>
                    <a:pt x="1307457" y="1631957"/>
                    <a:pt x="1303427" y="1621988"/>
                  </a:cubicBezTo>
                  <a:cubicBezTo>
                    <a:pt x="1297559" y="1607494"/>
                    <a:pt x="1289287" y="1591162"/>
                    <a:pt x="1287873" y="1575396"/>
                  </a:cubicBezTo>
                  <a:cubicBezTo>
                    <a:pt x="1300033" y="1589042"/>
                    <a:pt x="1306608" y="1609545"/>
                    <a:pt x="1313890" y="1625877"/>
                  </a:cubicBezTo>
                  <a:cubicBezTo>
                    <a:pt x="1321172" y="1642209"/>
                    <a:pt x="1328030" y="1668297"/>
                    <a:pt x="1344573" y="1677488"/>
                  </a:cubicBezTo>
                  <a:cubicBezTo>
                    <a:pt x="1350364" y="1680967"/>
                    <a:pt x="1357879" y="1679101"/>
                    <a:pt x="1361358" y="1673310"/>
                  </a:cubicBezTo>
                  <a:cubicBezTo>
                    <a:pt x="1362411" y="1671557"/>
                    <a:pt x="1363012" y="1669563"/>
                    <a:pt x="1363097" y="1667520"/>
                  </a:cubicBezTo>
                  <a:cubicBezTo>
                    <a:pt x="1364581" y="1656278"/>
                    <a:pt x="1358289" y="1643623"/>
                    <a:pt x="1353835" y="1633654"/>
                  </a:cubicBezTo>
                  <a:cubicBezTo>
                    <a:pt x="1344857" y="1613363"/>
                    <a:pt x="1333898" y="1594132"/>
                    <a:pt x="1324425" y="1573982"/>
                  </a:cubicBezTo>
                  <a:cubicBezTo>
                    <a:pt x="1335878" y="1591162"/>
                    <a:pt x="1348038" y="1607777"/>
                    <a:pt x="1360693" y="1623968"/>
                  </a:cubicBezTo>
                  <a:cubicBezTo>
                    <a:pt x="1365713" y="1630472"/>
                    <a:pt x="1374833" y="1643552"/>
                    <a:pt x="1384943" y="1640158"/>
                  </a:cubicBezTo>
                  <a:cubicBezTo>
                    <a:pt x="1396608" y="1636128"/>
                    <a:pt x="1392012" y="1620998"/>
                    <a:pt x="1387700" y="1613292"/>
                  </a:cubicBezTo>
                  <a:cubicBezTo>
                    <a:pt x="1376812" y="1592082"/>
                    <a:pt x="1361966" y="1572427"/>
                    <a:pt x="1350088" y="1551711"/>
                  </a:cubicBezTo>
                  <a:cubicBezTo>
                    <a:pt x="1344149" y="1541389"/>
                    <a:pt x="1338352" y="1530925"/>
                    <a:pt x="1333120" y="1520249"/>
                  </a:cubicBezTo>
                  <a:cubicBezTo>
                    <a:pt x="1329706" y="1514530"/>
                    <a:pt x="1327316" y="1508265"/>
                    <a:pt x="1326050" y="1501726"/>
                  </a:cubicBezTo>
                  <a:cubicBezTo>
                    <a:pt x="1331282" y="1499887"/>
                    <a:pt x="1340473" y="1514947"/>
                    <a:pt x="1344362" y="1518270"/>
                  </a:cubicBezTo>
                  <a:close/>
                  <a:moveTo>
                    <a:pt x="613902" y="379559"/>
                  </a:moveTo>
                  <a:cubicBezTo>
                    <a:pt x="589440" y="351278"/>
                    <a:pt x="576291" y="315928"/>
                    <a:pt x="567736" y="280012"/>
                  </a:cubicBezTo>
                  <a:cubicBezTo>
                    <a:pt x="558461" y="241550"/>
                    <a:pt x="555739" y="201802"/>
                    <a:pt x="559677" y="162436"/>
                  </a:cubicBezTo>
                  <a:cubicBezTo>
                    <a:pt x="563847" y="125671"/>
                    <a:pt x="571412" y="90038"/>
                    <a:pt x="595026" y="60485"/>
                  </a:cubicBezTo>
                  <a:cubicBezTo>
                    <a:pt x="619332" y="31690"/>
                    <a:pt x="655120" y="15104"/>
                    <a:pt x="692802" y="15166"/>
                  </a:cubicBezTo>
                  <a:cubicBezTo>
                    <a:pt x="731404" y="14105"/>
                    <a:pt x="770570" y="22236"/>
                    <a:pt x="798850" y="49951"/>
                  </a:cubicBezTo>
                  <a:cubicBezTo>
                    <a:pt x="824514" y="75262"/>
                    <a:pt x="837805" y="111390"/>
                    <a:pt x="841906" y="146599"/>
                  </a:cubicBezTo>
                  <a:cubicBezTo>
                    <a:pt x="850460" y="219916"/>
                    <a:pt x="842754" y="306313"/>
                    <a:pt x="798497" y="367964"/>
                  </a:cubicBezTo>
                  <a:cubicBezTo>
                    <a:pt x="786973" y="384062"/>
                    <a:pt x="772593" y="397913"/>
                    <a:pt x="756077" y="408829"/>
                  </a:cubicBezTo>
                  <a:cubicBezTo>
                    <a:pt x="743069" y="417313"/>
                    <a:pt x="722990" y="429191"/>
                    <a:pt x="706588" y="427706"/>
                  </a:cubicBezTo>
                  <a:cubicBezTo>
                    <a:pt x="691098" y="426985"/>
                    <a:pt x="675863" y="423464"/>
                    <a:pt x="661624" y="417313"/>
                  </a:cubicBezTo>
                  <a:cubicBezTo>
                    <a:pt x="643306" y="408122"/>
                    <a:pt x="627060" y="395276"/>
                    <a:pt x="613902" y="379559"/>
                  </a:cubicBezTo>
                  <a:close/>
                  <a:moveTo>
                    <a:pt x="701922" y="2884709"/>
                  </a:moveTo>
                  <a:cubicBezTo>
                    <a:pt x="698741" y="2883860"/>
                    <a:pt x="693014" y="2870568"/>
                    <a:pt x="690823" y="2866468"/>
                  </a:cubicBezTo>
                  <a:cubicBezTo>
                    <a:pt x="688949" y="2863873"/>
                    <a:pt x="687344" y="2861102"/>
                    <a:pt x="686015" y="2858196"/>
                  </a:cubicBezTo>
                  <a:cubicBezTo>
                    <a:pt x="683258" y="2850065"/>
                    <a:pt x="685308" y="2836985"/>
                    <a:pt x="685025" y="2828431"/>
                  </a:cubicBezTo>
                  <a:cubicBezTo>
                    <a:pt x="684459" y="2810989"/>
                    <a:pt x="684035" y="2793526"/>
                    <a:pt x="683753" y="2776041"/>
                  </a:cubicBezTo>
                  <a:cubicBezTo>
                    <a:pt x="683116" y="2736307"/>
                    <a:pt x="683753" y="2696502"/>
                    <a:pt x="686510" y="2656910"/>
                  </a:cubicBezTo>
                  <a:cubicBezTo>
                    <a:pt x="689055" y="2614489"/>
                    <a:pt x="695206" y="2572846"/>
                    <a:pt x="698317" y="2530709"/>
                  </a:cubicBezTo>
                  <a:cubicBezTo>
                    <a:pt x="703527" y="2445076"/>
                    <a:pt x="702438" y="2359181"/>
                    <a:pt x="695064" y="2273710"/>
                  </a:cubicBezTo>
                  <a:cubicBezTo>
                    <a:pt x="693438" y="2252146"/>
                    <a:pt x="691529" y="2230512"/>
                    <a:pt x="689408" y="2208948"/>
                  </a:cubicBezTo>
                  <a:cubicBezTo>
                    <a:pt x="687811" y="2199064"/>
                    <a:pt x="687408" y="2189025"/>
                    <a:pt x="688207" y="2179042"/>
                  </a:cubicBezTo>
                  <a:cubicBezTo>
                    <a:pt x="689691" y="2169002"/>
                    <a:pt x="691105" y="2158962"/>
                    <a:pt x="692307" y="2148852"/>
                  </a:cubicBezTo>
                  <a:cubicBezTo>
                    <a:pt x="697362" y="2107323"/>
                    <a:pt x="700119" y="2065545"/>
                    <a:pt x="700579" y="2023711"/>
                  </a:cubicBezTo>
                  <a:cubicBezTo>
                    <a:pt x="701145" y="1976200"/>
                    <a:pt x="695913" y="1928972"/>
                    <a:pt x="696761" y="1881602"/>
                  </a:cubicBezTo>
                  <a:cubicBezTo>
                    <a:pt x="697468" y="1843424"/>
                    <a:pt x="701074" y="1805387"/>
                    <a:pt x="701639" y="1767208"/>
                  </a:cubicBezTo>
                  <a:cubicBezTo>
                    <a:pt x="702276" y="1803548"/>
                    <a:pt x="705528" y="1839818"/>
                    <a:pt x="706447" y="1876158"/>
                  </a:cubicBezTo>
                  <a:cubicBezTo>
                    <a:pt x="707295" y="1913983"/>
                    <a:pt x="703619" y="1951596"/>
                    <a:pt x="702841" y="1989280"/>
                  </a:cubicBezTo>
                  <a:cubicBezTo>
                    <a:pt x="702050" y="2031757"/>
                    <a:pt x="703605" y="2074241"/>
                    <a:pt x="707507" y="2116542"/>
                  </a:cubicBezTo>
                  <a:cubicBezTo>
                    <a:pt x="709346" y="2136338"/>
                    <a:pt x="711700" y="2156085"/>
                    <a:pt x="714577" y="2175789"/>
                  </a:cubicBezTo>
                  <a:cubicBezTo>
                    <a:pt x="717617" y="2196575"/>
                    <a:pt x="712810" y="2218776"/>
                    <a:pt x="710972" y="2239420"/>
                  </a:cubicBezTo>
                  <a:cubicBezTo>
                    <a:pt x="702905" y="2324806"/>
                    <a:pt x="700233" y="2410623"/>
                    <a:pt x="702983" y="2496348"/>
                  </a:cubicBezTo>
                  <a:cubicBezTo>
                    <a:pt x="704609" y="2537355"/>
                    <a:pt x="710477" y="2577937"/>
                    <a:pt x="714012" y="2618802"/>
                  </a:cubicBezTo>
                  <a:cubicBezTo>
                    <a:pt x="717688" y="2661223"/>
                    <a:pt x="719385" y="2703997"/>
                    <a:pt x="719597" y="2746629"/>
                  </a:cubicBezTo>
                  <a:cubicBezTo>
                    <a:pt x="719597" y="2769890"/>
                    <a:pt x="719173" y="2793151"/>
                    <a:pt x="718607" y="2816341"/>
                  </a:cubicBezTo>
                  <a:cubicBezTo>
                    <a:pt x="718607" y="2824683"/>
                    <a:pt x="718041" y="2832956"/>
                    <a:pt x="717759" y="2841298"/>
                  </a:cubicBezTo>
                  <a:cubicBezTo>
                    <a:pt x="718353" y="2847972"/>
                    <a:pt x="717631" y="2854696"/>
                    <a:pt x="715638" y="2861094"/>
                  </a:cubicBezTo>
                  <a:cubicBezTo>
                    <a:pt x="711679" y="2868942"/>
                    <a:pt x="706164" y="2876649"/>
                    <a:pt x="701639" y="2884426"/>
                  </a:cubicBezTo>
                  <a:close/>
                  <a:moveTo>
                    <a:pt x="703902" y="1663419"/>
                  </a:moveTo>
                  <a:lnTo>
                    <a:pt x="703902" y="1663773"/>
                  </a:lnTo>
                  <a:cubicBezTo>
                    <a:pt x="703902" y="1669782"/>
                    <a:pt x="702771" y="1675792"/>
                    <a:pt x="702700" y="1681872"/>
                  </a:cubicBezTo>
                  <a:cubicBezTo>
                    <a:pt x="701710" y="1618241"/>
                    <a:pt x="698882" y="1554186"/>
                    <a:pt x="695630" y="1490484"/>
                  </a:cubicBezTo>
                  <a:cubicBezTo>
                    <a:pt x="699921" y="1491050"/>
                    <a:pt x="704277" y="1491050"/>
                    <a:pt x="708568" y="1490484"/>
                  </a:cubicBezTo>
                  <a:cubicBezTo>
                    <a:pt x="705598" y="1547964"/>
                    <a:pt x="704397" y="1605515"/>
                    <a:pt x="703124" y="1663065"/>
                  </a:cubicBezTo>
                  <a:cubicBezTo>
                    <a:pt x="702912" y="1655571"/>
                    <a:pt x="703619" y="1612444"/>
                    <a:pt x="703619" y="1663136"/>
                  </a:cubicBezTo>
                  <a:close/>
                  <a:moveTo>
                    <a:pt x="1322586" y="1520461"/>
                  </a:moveTo>
                  <a:cubicBezTo>
                    <a:pt x="1331629" y="1539961"/>
                    <a:pt x="1341922" y="1558852"/>
                    <a:pt x="1353411" y="1577022"/>
                  </a:cubicBezTo>
                  <a:cubicBezTo>
                    <a:pt x="1358360" y="1585153"/>
                    <a:pt x="1363380" y="1593284"/>
                    <a:pt x="1368540" y="1601414"/>
                  </a:cubicBezTo>
                  <a:cubicBezTo>
                    <a:pt x="1372783" y="1608484"/>
                    <a:pt x="1383953" y="1619867"/>
                    <a:pt x="1382680" y="1628068"/>
                  </a:cubicBezTo>
                  <a:cubicBezTo>
                    <a:pt x="1381408" y="1636270"/>
                    <a:pt x="1372853" y="1623685"/>
                    <a:pt x="1370449" y="1620998"/>
                  </a:cubicBezTo>
                  <a:cubicBezTo>
                    <a:pt x="1361259" y="1609757"/>
                    <a:pt x="1352704" y="1597950"/>
                    <a:pt x="1344291" y="1586072"/>
                  </a:cubicBezTo>
                  <a:cubicBezTo>
                    <a:pt x="1339554" y="1579355"/>
                    <a:pt x="1320112" y="1541813"/>
                    <a:pt x="1310356" y="1557155"/>
                  </a:cubicBezTo>
                  <a:cubicBezTo>
                    <a:pt x="1305195" y="1565286"/>
                    <a:pt x="1318910" y="1585436"/>
                    <a:pt x="1322233" y="1591728"/>
                  </a:cubicBezTo>
                  <a:cubicBezTo>
                    <a:pt x="1332838" y="1612938"/>
                    <a:pt x="1346412" y="1634149"/>
                    <a:pt x="1352351" y="1657480"/>
                  </a:cubicBezTo>
                  <a:cubicBezTo>
                    <a:pt x="1353694" y="1662712"/>
                    <a:pt x="1355108" y="1674236"/>
                    <a:pt x="1347119" y="1667944"/>
                  </a:cubicBezTo>
                  <a:cubicBezTo>
                    <a:pt x="1339130" y="1661651"/>
                    <a:pt x="1334676" y="1648430"/>
                    <a:pt x="1330646" y="1639663"/>
                  </a:cubicBezTo>
                  <a:cubicBezTo>
                    <a:pt x="1320465" y="1617605"/>
                    <a:pt x="1312547" y="1593072"/>
                    <a:pt x="1298195" y="1573346"/>
                  </a:cubicBezTo>
                  <a:cubicBezTo>
                    <a:pt x="1294731" y="1568538"/>
                    <a:pt x="1288368" y="1560832"/>
                    <a:pt x="1281793" y="1565498"/>
                  </a:cubicBezTo>
                  <a:cubicBezTo>
                    <a:pt x="1278796" y="1568404"/>
                    <a:pt x="1277537" y="1572667"/>
                    <a:pt x="1278470" y="1576739"/>
                  </a:cubicBezTo>
                  <a:cubicBezTo>
                    <a:pt x="1280238" y="1600071"/>
                    <a:pt x="1293953" y="1623544"/>
                    <a:pt x="1302154" y="1645037"/>
                  </a:cubicBezTo>
                  <a:cubicBezTo>
                    <a:pt x="1304700" y="1652107"/>
                    <a:pt x="1311557" y="1664691"/>
                    <a:pt x="1309578" y="1672469"/>
                  </a:cubicBezTo>
                  <a:cubicBezTo>
                    <a:pt x="1308093" y="1678266"/>
                    <a:pt x="1303286" y="1675014"/>
                    <a:pt x="1300104" y="1671196"/>
                  </a:cubicBezTo>
                  <a:cubicBezTo>
                    <a:pt x="1293529" y="1661397"/>
                    <a:pt x="1288453" y="1650679"/>
                    <a:pt x="1285045" y="1639381"/>
                  </a:cubicBezTo>
                  <a:cubicBezTo>
                    <a:pt x="1279955" y="1626442"/>
                    <a:pt x="1274723" y="1613575"/>
                    <a:pt x="1268997" y="1600919"/>
                  </a:cubicBezTo>
                  <a:cubicBezTo>
                    <a:pt x="1265957" y="1593849"/>
                    <a:pt x="1260583" y="1577093"/>
                    <a:pt x="1252241" y="1574336"/>
                  </a:cubicBezTo>
                  <a:cubicBezTo>
                    <a:pt x="1236405" y="1569175"/>
                    <a:pt x="1247928" y="1604242"/>
                    <a:pt x="1248989" y="1608696"/>
                  </a:cubicBezTo>
                  <a:cubicBezTo>
                    <a:pt x="1251838" y="1619266"/>
                    <a:pt x="1253987" y="1630013"/>
                    <a:pt x="1255423" y="1640865"/>
                  </a:cubicBezTo>
                  <a:cubicBezTo>
                    <a:pt x="1256271" y="1648642"/>
                    <a:pt x="1254645" y="1657480"/>
                    <a:pt x="1248353" y="1647087"/>
                  </a:cubicBezTo>
                  <a:cubicBezTo>
                    <a:pt x="1233718" y="1623119"/>
                    <a:pt x="1234637" y="1592082"/>
                    <a:pt x="1222477" y="1567265"/>
                  </a:cubicBezTo>
                  <a:cubicBezTo>
                    <a:pt x="1213286" y="1548530"/>
                    <a:pt x="1202752" y="1530642"/>
                    <a:pt x="1194834" y="1511270"/>
                  </a:cubicBezTo>
                  <a:cubicBezTo>
                    <a:pt x="1187764" y="1494373"/>
                    <a:pt x="1177230" y="1470829"/>
                    <a:pt x="1181825" y="1452094"/>
                  </a:cubicBezTo>
                  <a:cubicBezTo>
                    <a:pt x="1183310" y="1445942"/>
                    <a:pt x="1186915" y="1445024"/>
                    <a:pt x="1190309" y="1440923"/>
                  </a:cubicBezTo>
                  <a:cubicBezTo>
                    <a:pt x="1192006" y="1438660"/>
                    <a:pt x="1193137" y="1435479"/>
                    <a:pt x="1190309" y="1433358"/>
                  </a:cubicBezTo>
                  <a:cubicBezTo>
                    <a:pt x="1187481" y="1431237"/>
                    <a:pt x="1183239" y="1434065"/>
                    <a:pt x="1180553" y="1436115"/>
                  </a:cubicBezTo>
                  <a:cubicBezTo>
                    <a:pt x="1157434" y="1397371"/>
                    <a:pt x="1134104" y="1358768"/>
                    <a:pt x="1111268" y="1319812"/>
                  </a:cubicBezTo>
                  <a:cubicBezTo>
                    <a:pt x="1081928" y="1269756"/>
                    <a:pt x="1048275" y="1218992"/>
                    <a:pt x="1028197" y="1164270"/>
                  </a:cubicBezTo>
                  <a:cubicBezTo>
                    <a:pt x="1018723" y="1138535"/>
                    <a:pt x="1016319" y="1110961"/>
                    <a:pt x="1006351" y="1085367"/>
                  </a:cubicBezTo>
                  <a:cubicBezTo>
                    <a:pt x="996382" y="1059774"/>
                    <a:pt x="978425" y="1037078"/>
                    <a:pt x="967396" y="1011838"/>
                  </a:cubicBezTo>
                  <a:cubicBezTo>
                    <a:pt x="956367" y="986598"/>
                    <a:pt x="946186" y="961711"/>
                    <a:pt x="936501" y="936259"/>
                  </a:cubicBezTo>
                  <a:cubicBezTo>
                    <a:pt x="933390" y="928128"/>
                    <a:pt x="930350" y="919927"/>
                    <a:pt x="927310" y="911726"/>
                  </a:cubicBezTo>
                  <a:cubicBezTo>
                    <a:pt x="924962" y="906713"/>
                    <a:pt x="923110" y="901481"/>
                    <a:pt x="921795" y="896101"/>
                  </a:cubicBezTo>
                  <a:cubicBezTo>
                    <a:pt x="922021" y="888917"/>
                    <a:pt x="923138" y="881798"/>
                    <a:pt x="925118" y="874890"/>
                  </a:cubicBezTo>
                  <a:cubicBezTo>
                    <a:pt x="925542" y="867898"/>
                    <a:pt x="927020" y="861012"/>
                    <a:pt x="929502" y="854458"/>
                  </a:cubicBezTo>
                  <a:cubicBezTo>
                    <a:pt x="937554" y="840317"/>
                    <a:pt x="943167" y="824926"/>
                    <a:pt x="946116" y="808926"/>
                  </a:cubicBezTo>
                  <a:cubicBezTo>
                    <a:pt x="948152" y="794121"/>
                    <a:pt x="947261" y="779062"/>
                    <a:pt x="943500" y="764597"/>
                  </a:cubicBezTo>
                  <a:cubicBezTo>
                    <a:pt x="941520" y="757527"/>
                    <a:pt x="936854" y="749679"/>
                    <a:pt x="937207" y="742326"/>
                  </a:cubicBezTo>
                  <a:cubicBezTo>
                    <a:pt x="938353" y="734273"/>
                    <a:pt x="939958" y="726298"/>
                    <a:pt x="942015" y="718429"/>
                  </a:cubicBezTo>
                  <a:cubicBezTo>
                    <a:pt x="938975" y="725499"/>
                    <a:pt x="936218" y="732923"/>
                    <a:pt x="933461" y="740205"/>
                  </a:cubicBezTo>
                  <a:cubicBezTo>
                    <a:pt x="930703" y="747487"/>
                    <a:pt x="931905" y="747275"/>
                    <a:pt x="933461" y="753709"/>
                  </a:cubicBezTo>
                  <a:cubicBezTo>
                    <a:pt x="936918" y="768075"/>
                    <a:pt x="937780" y="782944"/>
                    <a:pt x="936006" y="797614"/>
                  </a:cubicBezTo>
                  <a:cubicBezTo>
                    <a:pt x="932867" y="824820"/>
                    <a:pt x="919745" y="849883"/>
                    <a:pt x="899171" y="867962"/>
                  </a:cubicBezTo>
                  <a:cubicBezTo>
                    <a:pt x="880620" y="883905"/>
                    <a:pt x="856731" y="892240"/>
                    <a:pt x="832291" y="891293"/>
                  </a:cubicBezTo>
                  <a:cubicBezTo>
                    <a:pt x="799232" y="888924"/>
                    <a:pt x="769135" y="871376"/>
                    <a:pt x="750775" y="843782"/>
                  </a:cubicBezTo>
                  <a:cubicBezTo>
                    <a:pt x="779479" y="912220"/>
                    <a:pt x="869478" y="922401"/>
                    <a:pt x="917483" y="870012"/>
                  </a:cubicBezTo>
                  <a:cubicBezTo>
                    <a:pt x="911608" y="906854"/>
                    <a:pt x="903414" y="943294"/>
                    <a:pt x="892950" y="979104"/>
                  </a:cubicBezTo>
                  <a:cubicBezTo>
                    <a:pt x="886665" y="997910"/>
                    <a:pt x="882628" y="1017395"/>
                    <a:pt x="880932" y="1037149"/>
                  </a:cubicBezTo>
                  <a:cubicBezTo>
                    <a:pt x="879906" y="1077074"/>
                    <a:pt x="886580" y="1116829"/>
                    <a:pt x="900586" y="1154230"/>
                  </a:cubicBezTo>
                  <a:cubicBezTo>
                    <a:pt x="913594" y="1191984"/>
                    <a:pt x="932188" y="1227476"/>
                    <a:pt x="945904" y="1265019"/>
                  </a:cubicBezTo>
                  <a:cubicBezTo>
                    <a:pt x="974183" y="1340089"/>
                    <a:pt x="988019" y="1419819"/>
                    <a:pt x="986697" y="1500029"/>
                  </a:cubicBezTo>
                  <a:cubicBezTo>
                    <a:pt x="984293" y="1583527"/>
                    <a:pt x="966265" y="1665116"/>
                    <a:pt x="944772" y="1745503"/>
                  </a:cubicBezTo>
                  <a:cubicBezTo>
                    <a:pt x="923563" y="1824829"/>
                    <a:pt x="898252" y="1903307"/>
                    <a:pt x="882770" y="1983977"/>
                  </a:cubicBezTo>
                  <a:cubicBezTo>
                    <a:pt x="868474" y="2063728"/>
                    <a:pt x="866375" y="2145183"/>
                    <a:pt x="876548" y="2225563"/>
                  </a:cubicBezTo>
                  <a:cubicBezTo>
                    <a:pt x="881214" y="2267135"/>
                    <a:pt x="889062" y="2308212"/>
                    <a:pt x="890688" y="2350138"/>
                  </a:cubicBezTo>
                  <a:cubicBezTo>
                    <a:pt x="891140" y="2391880"/>
                    <a:pt x="886679" y="2433523"/>
                    <a:pt x="877397" y="2474218"/>
                  </a:cubicBezTo>
                  <a:cubicBezTo>
                    <a:pt x="861065" y="2556373"/>
                    <a:pt x="840209" y="2637538"/>
                    <a:pt x="821757" y="2719198"/>
                  </a:cubicBezTo>
                  <a:cubicBezTo>
                    <a:pt x="812849" y="2758437"/>
                    <a:pt x="804223" y="2797746"/>
                    <a:pt x="798002" y="2837480"/>
                  </a:cubicBezTo>
                  <a:cubicBezTo>
                    <a:pt x="795315" y="2854873"/>
                    <a:pt x="790932" y="2875800"/>
                    <a:pt x="792912" y="2893334"/>
                  </a:cubicBezTo>
                  <a:cubicBezTo>
                    <a:pt x="796482" y="2911914"/>
                    <a:pt x="802328" y="2929986"/>
                    <a:pt x="810304" y="2947138"/>
                  </a:cubicBezTo>
                  <a:cubicBezTo>
                    <a:pt x="816921" y="2964346"/>
                    <a:pt x="825405" y="2980777"/>
                    <a:pt x="835613" y="2996133"/>
                  </a:cubicBezTo>
                  <a:cubicBezTo>
                    <a:pt x="840513" y="3003472"/>
                    <a:pt x="846226" y="3010231"/>
                    <a:pt x="852652" y="3016283"/>
                  </a:cubicBezTo>
                  <a:cubicBezTo>
                    <a:pt x="856399" y="3019748"/>
                    <a:pt x="862691" y="3022646"/>
                    <a:pt x="866014" y="3026323"/>
                  </a:cubicBezTo>
                  <a:cubicBezTo>
                    <a:pt x="874003" y="3035373"/>
                    <a:pt x="861560" y="3043857"/>
                    <a:pt x="854207" y="3045695"/>
                  </a:cubicBezTo>
                  <a:cubicBezTo>
                    <a:pt x="848622" y="3047038"/>
                    <a:pt x="843037" y="3044776"/>
                    <a:pt x="837664" y="3045695"/>
                  </a:cubicBezTo>
                  <a:cubicBezTo>
                    <a:pt x="832185" y="3047611"/>
                    <a:pt x="826925" y="3050099"/>
                    <a:pt x="821969" y="3053118"/>
                  </a:cubicBezTo>
                  <a:cubicBezTo>
                    <a:pt x="805022" y="3059750"/>
                    <a:pt x="786584" y="3061588"/>
                    <a:pt x="768662" y="3058421"/>
                  </a:cubicBezTo>
                  <a:cubicBezTo>
                    <a:pt x="772147" y="3048799"/>
                    <a:pt x="771080" y="3038109"/>
                    <a:pt x="765763" y="3029363"/>
                  </a:cubicBezTo>
                  <a:cubicBezTo>
                    <a:pt x="763006" y="3025828"/>
                    <a:pt x="758693" y="3025545"/>
                    <a:pt x="758128" y="3030777"/>
                  </a:cubicBezTo>
                  <a:cubicBezTo>
                    <a:pt x="758128" y="3033393"/>
                    <a:pt x="760320" y="3036786"/>
                    <a:pt x="761026" y="3039190"/>
                  </a:cubicBezTo>
                  <a:cubicBezTo>
                    <a:pt x="765099" y="3048445"/>
                    <a:pt x="760892" y="3059255"/>
                    <a:pt x="751638" y="3063328"/>
                  </a:cubicBezTo>
                  <a:cubicBezTo>
                    <a:pt x="749580" y="3064233"/>
                    <a:pt x="747367" y="3064749"/>
                    <a:pt x="745119" y="3064855"/>
                  </a:cubicBezTo>
                  <a:cubicBezTo>
                    <a:pt x="739322" y="3065915"/>
                    <a:pt x="722637" y="3068107"/>
                    <a:pt x="718041" y="3063299"/>
                  </a:cubicBezTo>
                  <a:cubicBezTo>
                    <a:pt x="715214" y="3060330"/>
                    <a:pt x="715143" y="3051280"/>
                    <a:pt x="714719" y="3047533"/>
                  </a:cubicBezTo>
                  <a:cubicBezTo>
                    <a:pt x="713658" y="3039190"/>
                    <a:pt x="713163" y="3030777"/>
                    <a:pt x="712739" y="3022363"/>
                  </a:cubicBezTo>
                  <a:cubicBezTo>
                    <a:pt x="711961" y="3005961"/>
                    <a:pt x="711679" y="2989487"/>
                    <a:pt x="711608" y="2972873"/>
                  </a:cubicBezTo>
                  <a:cubicBezTo>
                    <a:pt x="711537" y="2956258"/>
                    <a:pt x="711608" y="2939855"/>
                    <a:pt x="711961" y="2923382"/>
                  </a:cubicBezTo>
                  <a:cubicBezTo>
                    <a:pt x="711961" y="2912353"/>
                    <a:pt x="709558" y="2896586"/>
                    <a:pt x="714082" y="2886618"/>
                  </a:cubicBezTo>
                  <a:cubicBezTo>
                    <a:pt x="717469" y="2879965"/>
                    <a:pt x="721244" y="2873524"/>
                    <a:pt x="725394" y="2867316"/>
                  </a:cubicBezTo>
                  <a:cubicBezTo>
                    <a:pt x="728413" y="2862431"/>
                    <a:pt x="729749" y="2856697"/>
                    <a:pt x="729212" y="2850984"/>
                  </a:cubicBezTo>
                  <a:cubicBezTo>
                    <a:pt x="729778" y="2832461"/>
                    <a:pt x="730626" y="2814007"/>
                    <a:pt x="731121" y="2795484"/>
                  </a:cubicBezTo>
                  <a:cubicBezTo>
                    <a:pt x="732605" y="2741327"/>
                    <a:pt x="731828" y="2687099"/>
                    <a:pt x="728081" y="2632871"/>
                  </a:cubicBezTo>
                  <a:cubicBezTo>
                    <a:pt x="725889" y="2600773"/>
                    <a:pt x="721506" y="2568816"/>
                    <a:pt x="718961" y="2536718"/>
                  </a:cubicBezTo>
                  <a:cubicBezTo>
                    <a:pt x="716274" y="2503347"/>
                    <a:pt x="715567" y="2469835"/>
                    <a:pt x="715779" y="2436464"/>
                  </a:cubicBezTo>
                  <a:cubicBezTo>
                    <a:pt x="716203" y="2369581"/>
                    <a:pt x="720092" y="2302627"/>
                    <a:pt x="725535" y="2235956"/>
                  </a:cubicBezTo>
                  <a:cubicBezTo>
                    <a:pt x="726879" y="2219765"/>
                    <a:pt x="730343" y="2202514"/>
                    <a:pt x="730131" y="2186465"/>
                  </a:cubicBezTo>
                  <a:cubicBezTo>
                    <a:pt x="729092" y="2174594"/>
                    <a:pt x="727388" y="2162794"/>
                    <a:pt x="725040" y="2151115"/>
                  </a:cubicBezTo>
                  <a:cubicBezTo>
                    <a:pt x="720799" y="2118875"/>
                    <a:pt x="717971" y="2086353"/>
                    <a:pt x="716628" y="2053901"/>
                  </a:cubicBezTo>
                  <a:cubicBezTo>
                    <a:pt x="714012" y="1993310"/>
                    <a:pt x="720657" y="1933073"/>
                    <a:pt x="718466" y="1872694"/>
                  </a:cubicBezTo>
                  <a:cubicBezTo>
                    <a:pt x="717405" y="1843424"/>
                    <a:pt x="714436" y="1814224"/>
                    <a:pt x="713587" y="1784954"/>
                  </a:cubicBezTo>
                  <a:cubicBezTo>
                    <a:pt x="712668" y="1752149"/>
                    <a:pt x="712527" y="1719343"/>
                    <a:pt x="712527" y="1686538"/>
                  </a:cubicBezTo>
                  <a:cubicBezTo>
                    <a:pt x="712527" y="1653733"/>
                    <a:pt x="712881" y="1619584"/>
                    <a:pt x="713517" y="1586143"/>
                  </a:cubicBezTo>
                  <a:cubicBezTo>
                    <a:pt x="713870" y="1569669"/>
                    <a:pt x="714224" y="1553267"/>
                    <a:pt x="714719" y="1536652"/>
                  </a:cubicBezTo>
                  <a:cubicBezTo>
                    <a:pt x="714719" y="1528451"/>
                    <a:pt x="715143" y="1520249"/>
                    <a:pt x="715426" y="1512048"/>
                  </a:cubicBezTo>
                  <a:cubicBezTo>
                    <a:pt x="715426" y="1507877"/>
                    <a:pt x="713800" y="1491191"/>
                    <a:pt x="716133" y="1488646"/>
                  </a:cubicBezTo>
                  <a:cubicBezTo>
                    <a:pt x="718466" y="1486101"/>
                    <a:pt x="727091" y="1484192"/>
                    <a:pt x="730838" y="1481576"/>
                  </a:cubicBezTo>
                  <a:cubicBezTo>
                    <a:pt x="734769" y="1478854"/>
                    <a:pt x="738212" y="1475481"/>
                    <a:pt x="741018" y="1471607"/>
                  </a:cubicBezTo>
                  <a:cubicBezTo>
                    <a:pt x="727713" y="1474287"/>
                    <a:pt x="714210" y="1475920"/>
                    <a:pt x="700650" y="1476485"/>
                  </a:cubicBezTo>
                  <a:cubicBezTo>
                    <a:pt x="687146" y="1475616"/>
                    <a:pt x="673720" y="1473749"/>
                    <a:pt x="660493" y="1470900"/>
                  </a:cubicBezTo>
                  <a:cubicBezTo>
                    <a:pt x="662946" y="1474294"/>
                    <a:pt x="665873" y="1477320"/>
                    <a:pt x="669189" y="1479879"/>
                  </a:cubicBezTo>
                  <a:cubicBezTo>
                    <a:pt x="673996" y="1483697"/>
                    <a:pt x="680925" y="1484970"/>
                    <a:pt x="685308" y="1488505"/>
                  </a:cubicBezTo>
                  <a:cubicBezTo>
                    <a:pt x="689691" y="1492040"/>
                    <a:pt x="687499" y="1501019"/>
                    <a:pt x="687712" y="1506392"/>
                  </a:cubicBezTo>
                  <a:lnTo>
                    <a:pt x="688560" y="1532905"/>
                  </a:lnTo>
                  <a:cubicBezTo>
                    <a:pt x="689458" y="1566417"/>
                    <a:pt x="690116" y="1599908"/>
                    <a:pt x="690540" y="1633371"/>
                  </a:cubicBezTo>
                  <a:cubicBezTo>
                    <a:pt x="691247" y="1699547"/>
                    <a:pt x="691600" y="1765865"/>
                    <a:pt x="687712" y="1831970"/>
                  </a:cubicBezTo>
                  <a:cubicBezTo>
                    <a:pt x="686368" y="1855867"/>
                    <a:pt x="684248" y="1879411"/>
                    <a:pt x="684389" y="1903378"/>
                  </a:cubicBezTo>
                  <a:cubicBezTo>
                    <a:pt x="684389" y="1936537"/>
                    <a:pt x="687712" y="1969625"/>
                    <a:pt x="687783" y="2002855"/>
                  </a:cubicBezTo>
                  <a:cubicBezTo>
                    <a:pt x="687853" y="2036084"/>
                    <a:pt x="686368" y="2069314"/>
                    <a:pt x="683611" y="2102472"/>
                  </a:cubicBezTo>
                  <a:cubicBezTo>
                    <a:pt x="682247" y="2118119"/>
                    <a:pt x="680550" y="2133673"/>
                    <a:pt x="678521" y="2149135"/>
                  </a:cubicBezTo>
                  <a:cubicBezTo>
                    <a:pt x="676965" y="2161366"/>
                    <a:pt x="673714" y="2174022"/>
                    <a:pt x="673219" y="2186324"/>
                  </a:cubicBezTo>
                  <a:cubicBezTo>
                    <a:pt x="673791" y="2202394"/>
                    <a:pt x="675276" y="2218422"/>
                    <a:pt x="677673" y="2234330"/>
                  </a:cubicBezTo>
                  <a:cubicBezTo>
                    <a:pt x="678994" y="2250874"/>
                    <a:pt x="680218" y="2267368"/>
                    <a:pt x="681349" y="2283821"/>
                  </a:cubicBezTo>
                  <a:cubicBezTo>
                    <a:pt x="683540" y="2317474"/>
                    <a:pt x="685449" y="2351269"/>
                    <a:pt x="686510" y="2384994"/>
                  </a:cubicBezTo>
                  <a:cubicBezTo>
                    <a:pt x="688751" y="2450831"/>
                    <a:pt x="686390" y="2516745"/>
                    <a:pt x="679440" y="2582250"/>
                  </a:cubicBezTo>
                  <a:cubicBezTo>
                    <a:pt x="672561" y="2646630"/>
                    <a:pt x="669846" y="2711385"/>
                    <a:pt x="671310" y="2776112"/>
                  </a:cubicBezTo>
                  <a:cubicBezTo>
                    <a:pt x="671310" y="2789404"/>
                    <a:pt x="672016" y="2802695"/>
                    <a:pt x="672441" y="2815987"/>
                  </a:cubicBezTo>
                  <a:cubicBezTo>
                    <a:pt x="672794" y="2827087"/>
                    <a:pt x="673360" y="2838187"/>
                    <a:pt x="673714" y="2849287"/>
                  </a:cubicBezTo>
                  <a:cubicBezTo>
                    <a:pt x="673127" y="2855580"/>
                    <a:pt x="674484" y="2861893"/>
                    <a:pt x="677602" y="2867387"/>
                  </a:cubicBezTo>
                  <a:cubicBezTo>
                    <a:pt x="681724" y="2873609"/>
                    <a:pt x="685499" y="2880049"/>
                    <a:pt x="688914" y="2886688"/>
                  </a:cubicBezTo>
                  <a:cubicBezTo>
                    <a:pt x="693156" y="2896304"/>
                    <a:pt x="690823" y="2910939"/>
                    <a:pt x="691034" y="2921544"/>
                  </a:cubicBezTo>
                  <a:cubicBezTo>
                    <a:pt x="691529" y="2955127"/>
                    <a:pt x="691883" y="2988780"/>
                    <a:pt x="690257" y="3022293"/>
                  </a:cubicBezTo>
                  <a:cubicBezTo>
                    <a:pt x="689833" y="3030070"/>
                    <a:pt x="689408" y="3037918"/>
                    <a:pt x="688489" y="3045695"/>
                  </a:cubicBezTo>
                  <a:cubicBezTo>
                    <a:pt x="687994" y="3049866"/>
                    <a:pt x="688489" y="3059128"/>
                    <a:pt x="685238" y="3062592"/>
                  </a:cubicBezTo>
                  <a:cubicBezTo>
                    <a:pt x="680713" y="3067966"/>
                    <a:pt x="664028" y="3065915"/>
                    <a:pt x="657877" y="3064784"/>
                  </a:cubicBezTo>
                  <a:cubicBezTo>
                    <a:pt x="647774" y="3064310"/>
                    <a:pt x="639969" y="3055741"/>
                    <a:pt x="640443" y="3045638"/>
                  </a:cubicBezTo>
                  <a:cubicBezTo>
                    <a:pt x="640542" y="3043390"/>
                    <a:pt x="641065" y="3041177"/>
                    <a:pt x="641969" y="3039120"/>
                  </a:cubicBezTo>
                  <a:cubicBezTo>
                    <a:pt x="643179" y="3036758"/>
                    <a:pt x="644126" y="3034270"/>
                    <a:pt x="644798" y="3031696"/>
                  </a:cubicBezTo>
                  <a:cubicBezTo>
                    <a:pt x="644798" y="3026181"/>
                    <a:pt x="640485" y="3024980"/>
                    <a:pt x="637233" y="3029292"/>
                  </a:cubicBezTo>
                  <a:cubicBezTo>
                    <a:pt x="631874" y="3038024"/>
                    <a:pt x="630806" y="3048728"/>
                    <a:pt x="634334" y="3058350"/>
                  </a:cubicBezTo>
                  <a:cubicBezTo>
                    <a:pt x="615924" y="3061652"/>
                    <a:pt x="596956" y="3059588"/>
                    <a:pt x="579684" y="3052411"/>
                  </a:cubicBezTo>
                  <a:cubicBezTo>
                    <a:pt x="575237" y="3049562"/>
                    <a:pt x="570493" y="3047194"/>
                    <a:pt x="565544" y="3045341"/>
                  </a:cubicBezTo>
                  <a:cubicBezTo>
                    <a:pt x="560030" y="3044493"/>
                    <a:pt x="554303" y="3046755"/>
                    <a:pt x="548577" y="3045341"/>
                  </a:cubicBezTo>
                  <a:cubicBezTo>
                    <a:pt x="540446" y="3043362"/>
                    <a:pt x="528922" y="3034666"/>
                    <a:pt x="537335" y="3025686"/>
                  </a:cubicBezTo>
                  <a:cubicBezTo>
                    <a:pt x="541033" y="3022618"/>
                    <a:pt x="544879" y="3019740"/>
                    <a:pt x="548859" y="3017061"/>
                  </a:cubicBezTo>
                  <a:cubicBezTo>
                    <a:pt x="556177" y="3010344"/>
                    <a:pt x="562639" y="3002744"/>
                    <a:pt x="568090" y="2994437"/>
                  </a:cubicBezTo>
                  <a:cubicBezTo>
                    <a:pt x="577874" y="2979455"/>
                    <a:pt x="586047" y="2963484"/>
                    <a:pt x="592480" y="2946784"/>
                  </a:cubicBezTo>
                  <a:cubicBezTo>
                    <a:pt x="600456" y="2929632"/>
                    <a:pt x="606302" y="2911561"/>
                    <a:pt x="609872" y="2892981"/>
                  </a:cubicBezTo>
                  <a:cubicBezTo>
                    <a:pt x="611993" y="2875376"/>
                    <a:pt x="607469" y="2854519"/>
                    <a:pt x="604712" y="2837127"/>
                  </a:cubicBezTo>
                  <a:cubicBezTo>
                    <a:pt x="601672" y="2817330"/>
                    <a:pt x="597642" y="2797676"/>
                    <a:pt x="593894" y="2778021"/>
                  </a:cubicBezTo>
                  <a:cubicBezTo>
                    <a:pt x="577068" y="2696220"/>
                    <a:pt x="556142" y="2615408"/>
                    <a:pt x="538043" y="2533819"/>
                  </a:cubicBezTo>
                  <a:cubicBezTo>
                    <a:pt x="528922" y="2492884"/>
                    <a:pt x="519732" y="2451665"/>
                    <a:pt x="514712" y="2410022"/>
                  </a:cubicBezTo>
                  <a:cubicBezTo>
                    <a:pt x="510505" y="2368520"/>
                    <a:pt x="511644" y="2326658"/>
                    <a:pt x="518106" y="2285447"/>
                  </a:cubicBezTo>
                  <a:cubicBezTo>
                    <a:pt x="529205" y="2204706"/>
                    <a:pt x="538043" y="2122834"/>
                    <a:pt x="528993" y="2041599"/>
                  </a:cubicBezTo>
                  <a:cubicBezTo>
                    <a:pt x="519944" y="1960363"/>
                    <a:pt x="495906" y="1881814"/>
                    <a:pt x="473990" y="1803478"/>
                  </a:cubicBezTo>
                  <a:cubicBezTo>
                    <a:pt x="451649" y="1723586"/>
                    <a:pt x="429449" y="1642986"/>
                    <a:pt x="420329" y="1560337"/>
                  </a:cubicBezTo>
                  <a:cubicBezTo>
                    <a:pt x="411343" y="1479688"/>
                    <a:pt x="417897" y="1398064"/>
                    <a:pt x="439630" y="1319883"/>
                  </a:cubicBezTo>
                  <a:cubicBezTo>
                    <a:pt x="450150" y="1282234"/>
                    <a:pt x="463498" y="1245434"/>
                    <a:pt x="479575" y="1209801"/>
                  </a:cubicBezTo>
                  <a:cubicBezTo>
                    <a:pt x="496959" y="1173383"/>
                    <a:pt x="509805" y="1134964"/>
                    <a:pt x="517823" y="1095407"/>
                  </a:cubicBezTo>
                  <a:cubicBezTo>
                    <a:pt x="524278" y="1063167"/>
                    <a:pt x="523528" y="1029895"/>
                    <a:pt x="515631" y="997981"/>
                  </a:cubicBezTo>
                  <a:cubicBezTo>
                    <a:pt x="509339" y="974720"/>
                    <a:pt x="502269" y="951813"/>
                    <a:pt x="496825" y="928340"/>
                  </a:cubicBezTo>
                  <a:cubicBezTo>
                    <a:pt x="492392" y="908919"/>
                    <a:pt x="488575" y="889384"/>
                    <a:pt x="485372" y="869729"/>
                  </a:cubicBezTo>
                  <a:cubicBezTo>
                    <a:pt x="533447" y="922119"/>
                    <a:pt x="623446" y="912150"/>
                    <a:pt x="652080" y="843499"/>
                  </a:cubicBezTo>
                  <a:cubicBezTo>
                    <a:pt x="626345" y="879486"/>
                    <a:pt x="582017" y="900484"/>
                    <a:pt x="538396" y="886909"/>
                  </a:cubicBezTo>
                  <a:cubicBezTo>
                    <a:pt x="502934" y="874813"/>
                    <a:pt x="476485" y="844899"/>
                    <a:pt x="468828" y="808219"/>
                  </a:cubicBezTo>
                  <a:cubicBezTo>
                    <a:pt x="465336" y="792481"/>
                    <a:pt x="465053" y="776206"/>
                    <a:pt x="467980" y="760355"/>
                  </a:cubicBezTo>
                  <a:cubicBezTo>
                    <a:pt x="469634" y="755370"/>
                    <a:pt x="470773" y="750230"/>
                    <a:pt x="471374" y="745013"/>
                  </a:cubicBezTo>
                  <a:cubicBezTo>
                    <a:pt x="471374" y="737165"/>
                    <a:pt x="464304" y="725428"/>
                    <a:pt x="460981" y="718146"/>
                  </a:cubicBezTo>
                  <a:cubicBezTo>
                    <a:pt x="462183" y="725216"/>
                    <a:pt x="463597" y="731791"/>
                    <a:pt x="465011" y="738649"/>
                  </a:cubicBezTo>
                  <a:cubicBezTo>
                    <a:pt x="466036" y="741845"/>
                    <a:pt x="466036" y="745281"/>
                    <a:pt x="465011" y="748477"/>
                  </a:cubicBezTo>
                  <a:cubicBezTo>
                    <a:pt x="464233" y="751588"/>
                    <a:pt x="462395" y="754769"/>
                    <a:pt x="461334" y="757880"/>
                  </a:cubicBezTo>
                  <a:cubicBezTo>
                    <a:pt x="457064" y="770889"/>
                    <a:pt x="455219" y="784577"/>
                    <a:pt x="455891" y="798250"/>
                  </a:cubicBezTo>
                  <a:cubicBezTo>
                    <a:pt x="456534" y="812341"/>
                    <a:pt x="459772" y="826199"/>
                    <a:pt x="465435" y="839116"/>
                  </a:cubicBezTo>
                  <a:cubicBezTo>
                    <a:pt x="468122" y="845337"/>
                    <a:pt x="473141" y="851064"/>
                    <a:pt x="475474" y="857215"/>
                  </a:cubicBezTo>
                  <a:cubicBezTo>
                    <a:pt x="477136" y="864179"/>
                    <a:pt x="478154" y="871277"/>
                    <a:pt x="478514" y="878425"/>
                  </a:cubicBezTo>
                  <a:cubicBezTo>
                    <a:pt x="480890" y="885955"/>
                    <a:pt x="481208" y="893987"/>
                    <a:pt x="479433" y="901686"/>
                  </a:cubicBezTo>
                  <a:cubicBezTo>
                    <a:pt x="477030" y="908473"/>
                    <a:pt x="474675" y="915261"/>
                    <a:pt x="472363" y="922048"/>
                  </a:cubicBezTo>
                  <a:cubicBezTo>
                    <a:pt x="463526" y="945803"/>
                    <a:pt x="454335" y="969488"/>
                    <a:pt x="444084" y="992749"/>
                  </a:cubicBezTo>
                  <a:cubicBezTo>
                    <a:pt x="432708" y="1018145"/>
                    <a:pt x="419919" y="1042883"/>
                    <a:pt x="405765" y="1066844"/>
                  </a:cubicBezTo>
                  <a:cubicBezTo>
                    <a:pt x="392120" y="1091165"/>
                    <a:pt x="388797" y="1117819"/>
                    <a:pt x="381586" y="1144261"/>
                  </a:cubicBezTo>
                  <a:cubicBezTo>
                    <a:pt x="366244" y="1200256"/>
                    <a:pt x="332097" y="1251373"/>
                    <a:pt x="303040" y="1301076"/>
                  </a:cubicBezTo>
                  <a:cubicBezTo>
                    <a:pt x="276740" y="1346254"/>
                    <a:pt x="249733" y="1391008"/>
                    <a:pt x="222938" y="1435903"/>
                  </a:cubicBezTo>
                  <a:cubicBezTo>
                    <a:pt x="215869" y="1429823"/>
                    <a:pt x="207172" y="1434277"/>
                    <a:pt x="214949" y="1442054"/>
                  </a:cubicBezTo>
                  <a:cubicBezTo>
                    <a:pt x="218994" y="1445448"/>
                    <a:pt x="221539" y="1450298"/>
                    <a:pt x="222019" y="1455558"/>
                  </a:cubicBezTo>
                  <a:cubicBezTo>
                    <a:pt x="222415" y="1467386"/>
                    <a:pt x="220421" y="1479165"/>
                    <a:pt x="216151" y="1490201"/>
                  </a:cubicBezTo>
                  <a:cubicBezTo>
                    <a:pt x="207752" y="1515237"/>
                    <a:pt x="196829" y="1539346"/>
                    <a:pt x="183559" y="1562175"/>
                  </a:cubicBezTo>
                  <a:cubicBezTo>
                    <a:pt x="177147" y="1576230"/>
                    <a:pt x="172403" y="1590993"/>
                    <a:pt x="169419" y="1606151"/>
                  </a:cubicBezTo>
                  <a:cubicBezTo>
                    <a:pt x="167015" y="1614706"/>
                    <a:pt x="164541" y="1623261"/>
                    <a:pt x="161643" y="1631603"/>
                  </a:cubicBezTo>
                  <a:cubicBezTo>
                    <a:pt x="160158" y="1638087"/>
                    <a:pt x="157373" y="1644195"/>
                    <a:pt x="153441" y="1649562"/>
                  </a:cubicBezTo>
                  <a:cubicBezTo>
                    <a:pt x="144251" y="1659035"/>
                    <a:pt x="148846" y="1634502"/>
                    <a:pt x="149624" y="1630543"/>
                  </a:cubicBezTo>
                  <a:cubicBezTo>
                    <a:pt x="152169" y="1616403"/>
                    <a:pt x="156694" y="1602970"/>
                    <a:pt x="158885" y="1588971"/>
                  </a:cubicBezTo>
                  <a:cubicBezTo>
                    <a:pt x="159805" y="1583880"/>
                    <a:pt x="161360" y="1573346"/>
                    <a:pt x="153159" y="1573770"/>
                  </a:cubicBezTo>
                  <a:cubicBezTo>
                    <a:pt x="150133" y="1574399"/>
                    <a:pt x="147538" y="1576343"/>
                    <a:pt x="146089" y="1579073"/>
                  </a:cubicBezTo>
                  <a:cubicBezTo>
                    <a:pt x="141437" y="1585824"/>
                    <a:pt x="137570" y="1593078"/>
                    <a:pt x="134565" y="1600707"/>
                  </a:cubicBezTo>
                  <a:cubicBezTo>
                    <a:pt x="127495" y="1616403"/>
                    <a:pt x="121274" y="1632452"/>
                    <a:pt x="114840" y="1648430"/>
                  </a:cubicBezTo>
                  <a:cubicBezTo>
                    <a:pt x="112719" y="1653733"/>
                    <a:pt x="104235" y="1678690"/>
                    <a:pt x="95963" y="1675438"/>
                  </a:cubicBezTo>
                  <a:cubicBezTo>
                    <a:pt x="91722" y="1673741"/>
                    <a:pt x="94973" y="1664833"/>
                    <a:pt x="95963" y="1661793"/>
                  </a:cubicBezTo>
                  <a:cubicBezTo>
                    <a:pt x="103457" y="1633512"/>
                    <a:pt x="121839" y="1607141"/>
                    <a:pt x="125162" y="1577800"/>
                  </a:cubicBezTo>
                  <a:cubicBezTo>
                    <a:pt x="125728" y="1573134"/>
                    <a:pt x="125869" y="1566912"/>
                    <a:pt x="120779" y="1564579"/>
                  </a:cubicBezTo>
                  <a:cubicBezTo>
                    <a:pt x="111659" y="1560478"/>
                    <a:pt x="104165" y="1574831"/>
                    <a:pt x="100700" y="1580840"/>
                  </a:cubicBezTo>
                  <a:cubicBezTo>
                    <a:pt x="85783" y="1606646"/>
                    <a:pt x="78077" y="1636765"/>
                    <a:pt x="61462" y="1661510"/>
                  </a:cubicBezTo>
                  <a:cubicBezTo>
                    <a:pt x="57574" y="1667308"/>
                    <a:pt x="48949" y="1675085"/>
                    <a:pt x="50363" y="1662217"/>
                  </a:cubicBezTo>
                  <a:cubicBezTo>
                    <a:pt x="52873" y="1650021"/>
                    <a:pt x="57256" y="1638285"/>
                    <a:pt x="63371" y="1627432"/>
                  </a:cubicBezTo>
                  <a:cubicBezTo>
                    <a:pt x="70017" y="1612797"/>
                    <a:pt x="78077" y="1598798"/>
                    <a:pt x="85076" y="1584304"/>
                  </a:cubicBezTo>
                  <a:cubicBezTo>
                    <a:pt x="89593" y="1577312"/>
                    <a:pt x="92711" y="1569507"/>
                    <a:pt x="94267" y="1561327"/>
                  </a:cubicBezTo>
                  <a:cubicBezTo>
                    <a:pt x="94783" y="1557459"/>
                    <a:pt x="92068" y="1553903"/>
                    <a:pt x="88194" y="1553380"/>
                  </a:cubicBezTo>
                  <a:cubicBezTo>
                    <a:pt x="87727" y="1553323"/>
                    <a:pt x="87246" y="1553302"/>
                    <a:pt x="86773" y="1553337"/>
                  </a:cubicBezTo>
                  <a:cubicBezTo>
                    <a:pt x="77087" y="1552984"/>
                    <a:pt x="68532" y="1572780"/>
                    <a:pt x="63513" y="1579992"/>
                  </a:cubicBezTo>
                  <a:cubicBezTo>
                    <a:pt x="54513" y="1593001"/>
                    <a:pt x="45082" y="1605727"/>
                    <a:pt x="35233" y="1618170"/>
                  </a:cubicBezTo>
                  <a:cubicBezTo>
                    <a:pt x="32688" y="1621422"/>
                    <a:pt x="17488" y="1639805"/>
                    <a:pt x="21800" y="1624180"/>
                  </a:cubicBezTo>
                  <a:cubicBezTo>
                    <a:pt x="26000" y="1614055"/>
                    <a:pt x="31536" y="1604546"/>
                    <a:pt x="38273" y="1595900"/>
                  </a:cubicBezTo>
                  <a:cubicBezTo>
                    <a:pt x="44707" y="1585648"/>
                    <a:pt x="51070" y="1575325"/>
                    <a:pt x="57150" y="1564862"/>
                  </a:cubicBezTo>
                  <a:cubicBezTo>
                    <a:pt x="67825" y="1546691"/>
                    <a:pt x="82531" y="1525693"/>
                    <a:pt x="86560" y="1504624"/>
                  </a:cubicBezTo>
                  <a:cubicBezTo>
                    <a:pt x="88964" y="1491969"/>
                    <a:pt x="75249" y="1488858"/>
                    <a:pt x="66482" y="1496282"/>
                  </a:cubicBezTo>
                  <a:cubicBezTo>
                    <a:pt x="61392" y="1500594"/>
                    <a:pt x="57857" y="1506321"/>
                    <a:pt x="52837" y="1510422"/>
                  </a:cubicBezTo>
                  <a:cubicBezTo>
                    <a:pt x="45682" y="1516304"/>
                    <a:pt x="36951" y="1519945"/>
                    <a:pt x="27739" y="1520886"/>
                  </a:cubicBezTo>
                  <a:cubicBezTo>
                    <a:pt x="20669" y="1521946"/>
                    <a:pt x="-540" y="1520108"/>
                    <a:pt x="13600" y="1509856"/>
                  </a:cubicBezTo>
                  <a:cubicBezTo>
                    <a:pt x="21023" y="1504624"/>
                    <a:pt x="29153" y="1500877"/>
                    <a:pt x="36223" y="1495221"/>
                  </a:cubicBezTo>
                  <a:cubicBezTo>
                    <a:pt x="42932" y="1489714"/>
                    <a:pt x="49217" y="1483711"/>
                    <a:pt x="55029" y="1477263"/>
                  </a:cubicBezTo>
                  <a:cubicBezTo>
                    <a:pt x="77935" y="1452235"/>
                    <a:pt x="99852" y="1420702"/>
                    <a:pt x="132798" y="1408188"/>
                  </a:cubicBezTo>
                  <a:cubicBezTo>
                    <a:pt x="143310" y="1403593"/>
                    <a:pt x="155188" y="1403239"/>
                    <a:pt x="165955" y="1407198"/>
                  </a:cubicBezTo>
                  <a:cubicBezTo>
                    <a:pt x="170480" y="1409107"/>
                    <a:pt x="174722" y="1414976"/>
                    <a:pt x="179034" y="1416177"/>
                  </a:cubicBezTo>
                  <a:cubicBezTo>
                    <a:pt x="186104" y="1418016"/>
                    <a:pt x="186104" y="1410875"/>
                    <a:pt x="183135" y="1407128"/>
                  </a:cubicBezTo>
                  <a:cubicBezTo>
                    <a:pt x="178087" y="1402065"/>
                    <a:pt x="171760" y="1398467"/>
                    <a:pt x="164824" y="1396735"/>
                  </a:cubicBezTo>
                  <a:cubicBezTo>
                    <a:pt x="175408" y="1380728"/>
                    <a:pt x="183311" y="1363102"/>
                    <a:pt x="188225" y="1344557"/>
                  </a:cubicBezTo>
                  <a:cubicBezTo>
                    <a:pt x="195931" y="1320731"/>
                    <a:pt x="202365" y="1296481"/>
                    <a:pt x="208445" y="1272230"/>
                  </a:cubicBezTo>
                  <a:cubicBezTo>
                    <a:pt x="220464" y="1226062"/>
                    <a:pt x="231422" y="1179117"/>
                    <a:pt x="249592" y="1134929"/>
                  </a:cubicBezTo>
                  <a:cubicBezTo>
                    <a:pt x="256181" y="1118434"/>
                    <a:pt x="264474" y="1102682"/>
                    <a:pt x="274336" y="1087913"/>
                  </a:cubicBezTo>
                  <a:cubicBezTo>
                    <a:pt x="281406" y="1077519"/>
                    <a:pt x="290314" y="1068540"/>
                    <a:pt x="297596" y="1058218"/>
                  </a:cubicBezTo>
                  <a:cubicBezTo>
                    <a:pt x="320785" y="1025271"/>
                    <a:pt x="322694" y="984760"/>
                    <a:pt x="330401" y="946510"/>
                  </a:cubicBezTo>
                  <a:cubicBezTo>
                    <a:pt x="340510" y="896525"/>
                    <a:pt x="351610" y="846822"/>
                    <a:pt x="362003" y="796836"/>
                  </a:cubicBezTo>
                  <a:cubicBezTo>
                    <a:pt x="367355" y="767474"/>
                    <a:pt x="371208" y="737858"/>
                    <a:pt x="373527" y="708107"/>
                  </a:cubicBezTo>
                  <a:cubicBezTo>
                    <a:pt x="374658" y="697148"/>
                    <a:pt x="374022" y="686543"/>
                    <a:pt x="374446" y="675513"/>
                  </a:cubicBezTo>
                  <a:cubicBezTo>
                    <a:pt x="375011" y="655653"/>
                    <a:pt x="379253" y="636062"/>
                    <a:pt x="386960" y="617751"/>
                  </a:cubicBezTo>
                  <a:cubicBezTo>
                    <a:pt x="403927" y="578229"/>
                    <a:pt x="437721" y="549736"/>
                    <a:pt x="475474" y="530788"/>
                  </a:cubicBezTo>
                  <a:cubicBezTo>
                    <a:pt x="498275" y="519653"/>
                    <a:pt x="522185" y="510957"/>
                    <a:pt x="546809" y="504841"/>
                  </a:cubicBezTo>
                  <a:cubicBezTo>
                    <a:pt x="571059" y="498549"/>
                    <a:pt x="597288" y="496357"/>
                    <a:pt x="614044" y="475429"/>
                  </a:cubicBezTo>
                  <a:cubicBezTo>
                    <a:pt x="630799" y="454502"/>
                    <a:pt x="627618" y="429969"/>
                    <a:pt x="627194" y="404021"/>
                  </a:cubicBezTo>
                  <a:cubicBezTo>
                    <a:pt x="647731" y="422467"/>
                    <a:pt x="673714" y="433730"/>
                    <a:pt x="701215" y="436120"/>
                  </a:cubicBezTo>
                  <a:cubicBezTo>
                    <a:pt x="727586" y="437322"/>
                    <a:pt x="753674" y="422474"/>
                    <a:pt x="773752" y="406284"/>
                  </a:cubicBezTo>
                  <a:cubicBezTo>
                    <a:pt x="773399" y="428555"/>
                    <a:pt x="770076" y="448704"/>
                    <a:pt x="782448" y="468430"/>
                  </a:cubicBezTo>
                  <a:cubicBezTo>
                    <a:pt x="794821" y="488156"/>
                    <a:pt x="812919" y="495296"/>
                    <a:pt x="834482" y="500175"/>
                  </a:cubicBezTo>
                  <a:cubicBezTo>
                    <a:pt x="857163" y="505053"/>
                    <a:pt x="879447" y="511621"/>
                    <a:pt x="901151" y="519830"/>
                  </a:cubicBezTo>
                  <a:cubicBezTo>
                    <a:pt x="940531" y="535243"/>
                    <a:pt x="978920" y="558645"/>
                    <a:pt x="1002463" y="594419"/>
                  </a:cubicBezTo>
                  <a:cubicBezTo>
                    <a:pt x="1013718" y="611345"/>
                    <a:pt x="1021431" y="630364"/>
                    <a:pt x="1025157" y="650344"/>
                  </a:cubicBezTo>
                  <a:cubicBezTo>
                    <a:pt x="1027073" y="666252"/>
                    <a:pt x="1027971" y="682258"/>
                    <a:pt x="1027843" y="698279"/>
                  </a:cubicBezTo>
                  <a:cubicBezTo>
                    <a:pt x="1031802" y="770960"/>
                    <a:pt x="1050396" y="841944"/>
                    <a:pt x="1065455" y="912857"/>
                  </a:cubicBezTo>
                  <a:cubicBezTo>
                    <a:pt x="1070757" y="937956"/>
                    <a:pt x="1076272" y="963054"/>
                    <a:pt x="1080372" y="988365"/>
                  </a:cubicBezTo>
                  <a:cubicBezTo>
                    <a:pt x="1082183" y="1003602"/>
                    <a:pt x="1085767" y="1018576"/>
                    <a:pt x="1091048" y="1032978"/>
                  </a:cubicBezTo>
                  <a:cubicBezTo>
                    <a:pt x="1102289" y="1059986"/>
                    <a:pt x="1124913" y="1078863"/>
                    <a:pt x="1138558" y="1104315"/>
                  </a:cubicBezTo>
                  <a:cubicBezTo>
                    <a:pt x="1163726" y="1151049"/>
                    <a:pt x="1176311" y="1203297"/>
                    <a:pt x="1189390" y="1254696"/>
                  </a:cubicBezTo>
                  <a:cubicBezTo>
                    <a:pt x="1196460" y="1281987"/>
                    <a:pt x="1203106" y="1309419"/>
                    <a:pt x="1211307" y="1336427"/>
                  </a:cubicBezTo>
                  <a:cubicBezTo>
                    <a:pt x="1217670" y="1357284"/>
                    <a:pt x="1224315" y="1379766"/>
                    <a:pt x="1237465" y="1397512"/>
                  </a:cubicBezTo>
                  <a:cubicBezTo>
                    <a:pt x="1232940" y="1398926"/>
                    <a:pt x="1214912" y="1405996"/>
                    <a:pt x="1217811" y="1413774"/>
                  </a:cubicBezTo>
                  <a:cubicBezTo>
                    <a:pt x="1220710" y="1421551"/>
                    <a:pt x="1226153" y="1414551"/>
                    <a:pt x="1229335" y="1412218"/>
                  </a:cubicBezTo>
                  <a:cubicBezTo>
                    <a:pt x="1243474" y="1402037"/>
                    <a:pt x="1260866" y="1403875"/>
                    <a:pt x="1275784" y="1411158"/>
                  </a:cubicBezTo>
                  <a:cubicBezTo>
                    <a:pt x="1301094" y="1423460"/>
                    <a:pt x="1320536" y="1446155"/>
                    <a:pt x="1338564" y="1467082"/>
                  </a:cubicBezTo>
                  <a:cubicBezTo>
                    <a:pt x="1346454" y="1476669"/>
                    <a:pt x="1355108" y="1485606"/>
                    <a:pt x="1364440" y="1493807"/>
                  </a:cubicBezTo>
                  <a:cubicBezTo>
                    <a:pt x="1369955" y="1498466"/>
                    <a:pt x="1375865" y="1502631"/>
                    <a:pt x="1382115" y="1506250"/>
                  </a:cubicBezTo>
                  <a:cubicBezTo>
                    <a:pt x="1385438" y="1508230"/>
                    <a:pt x="1396254" y="1512402"/>
                    <a:pt x="1394346" y="1517846"/>
                  </a:cubicBezTo>
                  <a:cubicBezTo>
                    <a:pt x="1391306" y="1525269"/>
                    <a:pt x="1374409" y="1521381"/>
                    <a:pt x="1369318" y="1520179"/>
                  </a:cubicBezTo>
                  <a:cubicBezTo>
                    <a:pt x="1354189" y="1516573"/>
                    <a:pt x="1348108" y="1507170"/>
                    <a:pt x="1337645" y="1497271"/>
                  </a:cubicBezTo>
                  <a:cubicBezTo>
                    <a:pt x="1331212" y="1491403"/>
                    <a:pt x="1316436" y="1489212"/>
                    <a:pt x="1316436" y="1501301"/>
                  </a:cubicBezTo>
                  <a:cubicBezTo>
                    <a:pt x="1317100" y="1507926"/>
                    <a:pt x="1319101" y="1514346"/>
                    <a:pt x="1322304" y="1520179"/>
                  </a:cubicBezTo>
                  <a:close/>
                  <a:moveTo>
                    <a:pt x="637869" y="2205908"/>
                  </a:moveTo>
                  <a:cubicBezTo>
                    <a:pt x="616306" y="2216442"/>
                    <a:pt x="583785" y="2213473"/>
                    <a:pt x="568796" y="2193465"/>
                  </a:cubicBezTo>
                  <a:cubicBezTo>
                    <a:pt x="553808" y="2173456"/>
                    <a:pt x="553596" y="2148145"/>
                    <a:pt x="553738" y="2125379"/>
                  </a:cubicBezTo>
                  <a:cubicBezTo>
                    <a:pt x="544335" y="2155922"/>
                    <a:pt x="548153" y="2201454"/>
                    <a:pt x="581664" y="2215735"/>
                  </a:cubicBezTo>
                  <a:cubicBezTo>
                    <a:pt x="606337" y="2226270"/>
                    <a:pt x="653140" y="2218988"/>
                    <a:pt x="657099" y="2186748"/>
                  </a:cubicBezTo>
                  <a:cubicBezTo>
                    <a:pt x="653062" y="2195176"/>
                    <a:pt x="646141" y="2201871"/>
                    <a:pt x="637586" y="2205625"/>
                  </a:cubicBezTo>
                  <a:close/>
                  <a:moveTo>
                    <a:pt x="821686" y="2215735"/>
                  </a:moveTo>
                  <a:cubicBezTo>
                    <a:pt x="855197" y="2201595"/>
                    <a:pt x="858874" y="2155922"/>
                    <a:pt x="849612" y="2125379"/>
                  </a:cubicBezTo>
                  <a:cubicBezTo>
                    <a:pt x="849612" y="2152246"/>
                    <a:pt x="848269" y="2189010"/>
                    <a:pt x="822322" y="2204494"/>
                  </a:cubicBezTo>
                  <a:cubicBezTo>
                    <a:pt x="799557" y="2218281"/>
                    <a:pt x="757704" y="2213261"/>
                    <a:pt x="746180" y="2186748"/>
                  </a:cubicBezTo>
                  <a:cubicBezTo>
                    <a:pt x="749997" y="2218634"/>
                    <a:pt x="796658" y="2225987"/>
                    <a:pt x="821403" y="2215453"/>
                  </a:cubicBezTo>
                  <a:close/>
                  <a:moveTo>
                    <a:pt x="694923" y="1176430"/>
                  </a:moveTo>
                  <a:cubicBezTo>
                    <a:pt x="694216" y="1172612"/>
                    <a:pt x="693580" y="1164411"/>
                    <a:pt x="699306" y="1162714"/>
                  </a:cubicBezTo>
                  <a:cubicBezTo>
                    <a:pt x="690116" y="1156846"/>
                    <a:pt x="685167" y="1172542"/>
                    <a:pt x="685803" y="1179541"/>
                  </a:cubicBezTo>
                  <a:cubicBezTo>
                    <a:pt x="687853" y="1197923"/>
                    <a:pt x="713093" y="1192197"/>
                    <a:pt x="705598" y="1176147"/>
                  </a:cubicBezTo>
                  <a:cubicBezTo>
                    <a:pt x="705811" y="1176430"/>
                    <a:pt x="697115" y="1189581"/>
                    <a:pt x="694640" y="1175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462;p39"/>
          <p:cNvGrpSpPr/>
          <p:nvPr/>
        </p:nvGrpSpPr>
        <p:grpSpPr>
          <a:xfrm>
            <a:off x="1214414" y="3143254"/>
            <a:ext cx="705696" cy="1676788"/>
            <a:chOff x="6959480" y="1014223"/>
            <a:chExt cx="928669" cy="2206590"/>
          </a:xfrm>
        </p:grpSpPr>
        <p:sp>
          <p:nvSpPr>
            <p:cNvPr id="17" name="Google Shape;463;p39"/>
            <p:cNvSpPr/>
            <p:nvPr/>
          </p:nvSpPr>
          <p:spPr>
            <a:xfrm>
              <a:off x="6959834" y="1014294"/>
              <a:ext cx="928174" cy="2206519"/>
            </a:xfrm>
            <a:custGeom>
              <a:avLst/>
              <a:gdLst/>
              <a:ahLst/>
              <a:cxnLst/>
              <a:rect l="l" t="t" r="r" b="b"/>
              <a:pathLst>
                <a:path w="928174" h="2206519" extrusionOk="0">
                  <a:moveTo>
                    <a:pt x="913883" y="1181766"/>
                  </a:moveTo>
                  <a:cubicBezTo>
                    <a:pt x="909287" y="1175176"/>
                    <a:pt x="905541" y="1168057"/>
                    <a:pt x="902642" y="1160555"/>
                  </a:cubicBezTo>
                  <a:cubicBezTo>
                    <a:pt x="894653" y="1140526"/>
                    <a:pt x="880937" y="1123303"/>
                    <a:pt x="863192" y="1111065"/>
                  </a:cubicBezTo>
                  <a:cubicBezTo>
                    <a:pt x="858102" y="1107883"/>
                    <a:pt x="852728" y="1105211"/>
                    <a:pt x="847144" y="1103075"/>
                  </a:cubicBezTo>
                  <a:cubicBezTo>
                    <a:pt x="845235" y="1102368"/>
                    <a:pt x="839649" y="1101732"/>
                    <a:pt x="838307" y="1100318"/>
                  </a:cubicBezTo>
                  <a:cubicBezTo>
                    <a:pt x="836963" y="1098904"/>
                    <a:pt x="836821" y="1091481"/>
                    <a:pt x="836468" y="1089289"/>
                  </a:cubicBezTo>
                  <a:cubicBezTo>
                    <a:pt x="833994" y="1075149"/>
                    <a:pt x="831448" y="1061008"/>
                    <a:pt x="828974" y="1046868"/>
                  </a:cubicBezTo>
                  <a:cubicBezTo>
                    <a:pt x="823742" y="1018114"/>
                    <a:pt x="818157" y="989388"/>
                    <a:pt x="812289" y="960684"/>
                  </a:cubicBezTo>
                  <a:cubicBezTo>
                    <a:pt x="806563" y="933039"/>
                    <a:pt x="800553" y="905395"/>
                    <a:pt x="793201" y="878105"/>
                  </a:cubicBezTo>
                  <a:cubicBezTo>
                    <a:pt x="789666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3" y="738329"/>
                    <a:pt x="766759" y="680637"/>
                    <a:pt x="759760" y="623157"/>
                  </a:cubicBezTo>
                  <a:cubicBezTo>
                    <a:pt x="756366" y="594876"/>
                    <a:pt x="752124" y="567939"/>
                    <a:pt x="738551" y="542911"/>
                  </a:cubicBezTo>
                  <a:cubicBezTo>
                    <a:pt x="726178" y="521008"/>
                    <a:pt x="708504" y="502541"/>
                    <a:pt x="687153" y="489178"/>
                  </a:cubicBezTo>
                  <a:cubicBezTo>
                    <a:pt x="664599" y="475399"/>
                    <a:pt x="640138" y="465034"/>
                    <a:pt x="614545" y="458423"/>
                  </a:cubicBezTo>
                  <a:cubicBezTo>
                    <a:pt x="590013" y="451353"/>
                    <a:pt x="563218" y="449939"/>
                    <a:pt x="547805" y="426961"/>
                  </a:cubicBezTo>
                  <a:cubicBezTo>
                    <a:pt x="540877" y="416201"/>
                    <a:pt x="536069" y="404196"/>
                    <a:pt x="533665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0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7" y="342820"/>
                    <a:pt x="577852" y="323611"/>
                    <a:pt x="590436" y="301750"/>
                  </a:cubicBezTo>
                  <a:cubicBezTo>
                    <a:pt x="613130" y="260496"/>
                    <a:pt x="624584" y="214003"/>
                    <a:pt x="623665" y="166923"/>
                  </a:cubicBezTo>
                  <a:cubicBezTo>
                    <a:pt x="623665" y="132067"/>
                    <a:pt x="617655" y="96929"/>
                    <a:pt x="599203" y="66669"/>
                  </a:cubicBezTo>
                  <a:cubicBezTo>
                    <a:pt x="570923" y="20713"/>
                    <a:pt x="520586" y="1978"/>
                    <a:pt x="468835" y="69"/>
                  </a:cubicBezTo>
                  <a:cubicBezTo>
                    <a:pt x="418214" y="-1699"/>
                    <a:pt x="364837" y="15340"/>
                    <a:pt x="334153" y="57407"/>
                  </a:cubicBezTo>
                  <a:cubicBezTo>
                    <a:pt x="312449" y="87243"/>
                    <a:pt x="304107" y="124785"/>
                    <a:pt x="303683" y="161196"/>
                  </a:cubicBezTo>
                  <a:cubicBezTo>
                    <a:pt x="302198" y="206890"/>
                    <a:pt x="311954" y="252245"/>
                    <a:pt x="331962" y="293336"/>
                  </a:cubicBezTo>
                  <a:cubicBezTo>
                    <a:pt x="343274" y="315487"/>
                    <a:pt x="358686" y="335305"/>
                    <a:pt x="377350" y="351736"/>
                  </a:cubicBezTo>
                  <a:cubicBezTo>
                    <a:pt x="381875" y="355695"/>
                    <a:pt x="386612" y="359371"/>
                    <a:pt x="391490" y="362836"/>
                  </a:cubicBezTo>
                  <a:cubicBezTo>
                    <a:pt x="395167" y="365522"/>
                    <a:pt x="396510" y="365451"/>
                    <a:pt x="396227" y="369906"/>
                  </a:cubicBezTo>
                  <a:cubicBezTo>
                    <a:pt x="395944" y="374360"/>
                    <a:pt x="395662" y="377683"/>
                    <a:pt x="395096" y="381501"/>
                  </a:cubicBezTo>
                  <a:cubicBezTo>
                    <a:pt x="393541" y="394333"/>
                    <a:pt x="389935" y="406819"/>
                    <a:pt x="384349" y="418477"/>
                  </a:cubicBezTo>
                  <a:cubicBezTo>
                    <a:pt x="379330" y="429196"/>
                    <a:pt x="371270" y="438160"/>
                    <a:pt x="361090" y="444212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3" y="495499"/>
                    <a:pt x="207815" y="512892"/>
                    <a:pt x="193746" y="534003"/>
                  </a:cubicBezTo>
                  <a:cubicBezTo>
                    <a:pt x="179748" y="557249"/>
                    <a:pt x="171193" y="583387"/>
                    <a:pt x="168789" y="610431"/>
                  </a:cubicBezTo>
                  <a:cubicBezTo>
                    <a:pt x="161719" y="667840"/>
                    <a:pt x="156841" y="725391"/>
                    <a:pt x="151397" y="782941"/>
                  </a:cubicBezTo>
                  <a:cubicBezTo>
                    <a:pt x="150054" y="797081"/>
                    <a:pt x="148640" y="811222"/>
                    <a:pt x="147014" y="825362"/>
                  </a:cubicBezTo>
                  <a:cubicBezTo>
                    <a:pt x="146660" y="832213"/>
                    <a:pt x="145530" y="839000"/>
                    <a:pt x="143621" y="845582"/>
                  </a:cubicBezTo>
                  <a:cubicBezTo>
                    <a:pt x="141287" y="852652"/>
                    <a:pt x="139096" y="859157"/>
                    <a:pt x="137116" y="866015"/>
                  </a:cubicBezTo>
                  <a:cubicBezTo>
                    <a:pt x="129056" y="893306"/>
                    <a:pt x="122976" y="921232"/>
                    <a:pt x="117038" y="949159"/>
                  </a:cubicBezTo>
                  <a:cubicBezTo>
                    <a:pt x="111100" y="977086"/>
                    <a:pt x="105585" y="1005720"/>
                    <a:pt x="100353" y="1034001"/>
                  </a:cubicBezTo>
                  <a:cubicBezTo>
                    <a:pt x="97737" y="1048141"/>
                    <a:pt x="95192" y="1062281"/>
                    <a:pt x="92717" y="1076421"/>
                  </a:cubicBezTo>
                  <a:cubicBezTo>
                    <a:pt x="92081" y="1083364"/>
                    <a:pt x="90879" y="1090243"/>
                    <a:pt x="89182" y="1096995"/>
                  </a:cubicBezTo>
                  <a:cubicBezTo>
                    <a:pt x="87556" y="1101661"/>
                    <a:pt x="89182" y="1098551"/>
                    <a:pt x="86496" y="1100318"/>
                  </a:cubicBezTo>
                  <a:cubicBezTo>
                    <a:pt x="85082" y="1100905"/>
                    <a:pt x="83598" y="1101379"/>
                    <a:pt x="82112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1" y="1115526"/>
                    <a:pt x="36017" y="1133074"/>
                    <a:pt x="26826" y="1154616"/>
                  </a:cubicBezTo>
                  <a:cubicBezTo>
                    <a:pt x="23574" y="1161687"/>
                    <a:pt x="20393" y="1168757"/>
                    <a:pt x="16574" y="1175827"/>
                  </a:cubicBezTo>
                  <a:cubicBezTo>
                    <a:pt x="12757" y="1182897"/>
                    <a:pt x="7030" y="1186785"/>
                    <a:pt x="2435" y="1193078"/>
                  </a:cubicBezTo>
                  <a:cubicBezTo>
                    <a:pt x="-3857" y="1202340"/>
                    <a:pt x="385" y="1209481"/>
                    <a:pt x="11272" y="1210399"/>
                  </a:cubicBezTo>
                  <a:cubicBezTo>
                    <a:pt x="23362" y="1210428"/>
                    <a:pt x="34815" y="1204871"/>
                    <a:pt x="42238" y="1195340"/>
                  </a:cubicBezTo>
                  <a:cubicBezTo>
                    <a:pt x="37643" y="1219874"/>
                    <a:pt x="26120" y="1242427"/>
                    <a:pt x="22443" y="1267314"/>
                  </a:cubicBezTo>
                  <a:cubicBezTo>
                    <a:pt x="21099" y="1276293"/>
                    <a:pt x="21029" y="1299836"/>
                    <a:pt x="36583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5" y="1265688"/>
                    <a:pt x="57439" y="1271909"/>
                  </a:cubicBezTo>
                  <a:cubicBezTo>
                    <a:pt x="56096" y="1284777"/>
                    <a:pt x="52773" y="1301816"/>
                    <a:pt x="58216" y="1314330"/>
                  </a:cubicBezTo>
                  <a:cubicBezTo>
                    <a:pt x="59772" y="1318982"/>
                    <a:pt x="64367" y="1321923"/>
                    <a:pt x="69246" y="1321400"/>
                  </a:cubicBezTo>
                  <a:cubicBezTo>
                    <a:pt x="75113" y="1320340"/>
                    <a:pt x="78295" y="1314330"/>
                    <a:pt x="80486" y="1309381"/>
                  </a:cubicBezTo>
                  <a:cubicBezTo>
                    <a:pt x="85718" y="1295715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0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9" y="1261446"/>
                    <a:pt x="125734" y="1276081"/>
                    <a:pt x="132662" y="1285484"/>
                  </a:cubicBezTo>
                  <a:cubicBezTo>
                    <a:pt x="141076" y="1297291"/>
                    <a:pt x="150691" y="1287464"/>
                    <a:pt x="153306" y="1277424"/>
                  </a:cubicBezTo>
                  <a:cubicBezTo>
                    <a:pt x="156135" y="1264118"/>
                    <a:pt x="157265" y="1250501"/>
                    <a:pt x="156629" y="1236912"/>
                  </a:cubicBezTo>
                  <a:cubicBezTo>
                    <a:pt x="156629" y="1230196"/>
                    <a:pt x="156629" y="1223550"/>
                    <a:pt x="156135" y="1216833"/>
                  </a:cubicBezTo>
                  <a:cubicBezTo>
                    <a:pt x="156135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1" y="1143941"/>
                    <a:pt x="156275" y="1140830"/>
                  </a:cubicBezTo>
                  <a:cubicBezTo>
                    <a:pt x="155639" y="1138009"/>
                    <a:pt x="155145" y="1135153"/>
                    <a:pt x="154862" y="1132275"/>
                  </a:cubicBezTo>
                  <a:cubicBezTo>
                    <a:pt x="154862" y="1127114"/>
                    <a:pt x="161931" y="1118135"/>
                    <a:pt x="164547" y="1112973"/>
                  </a:cubicBezTo>
                  <a:cubicBezTo>
                    <a:pt x="177556" y="1087663"/>
                    <a:pt x="191484" y="1062281"/>
                    <a:pt x="201947" y="1035839"/>
                  </a:cubicBezTo>
                  <a:cubicBezTo>
                    <a:pt x="212198" y="1008704"/>
                    <a:pt x="220823" y="980989"/>
                    <a:pt x="227752" y="952836"/>
                  </a:cubicBezTo>
                  <a:cubicBezTo>
                    <a:pt x="235671" y="925340"/>
                    <a:pt x="241255" y="897251"/>
                    <a:pt x="244649" y="868843"/>
                  </a:cubicBezTo>
                  <a:cubicBezTo>
                    <a:pt x="245215" y="859291"/>
                    <a:pt x="246770" y="849817"/>
                    <a:pt x="249173" y="840562"/>
                  </a:cubicBezTo>
                  <a:lnTo>
                    <a:pt x="259567" y="803656"/>
                  </a:lnTo>
                  <a:cubicBezTo>
                    <a:pt x="266141" y="780608"/>
                    <a:pt x="272717" y="757559"/>
                    <a:pt x="279220" y="734511"/>
                  </a:cubicBezTo>
                  <a:cubicBezTo>
                    <a:pt x="279574" y="757559"/>
                    <a:pt x="279857" y="780587"/>
                    <a:pt x="280069" y="803586"/>
                  </a:cubicBezTo>
                  <a:cubicBezTo>
                    <a:pt x="280069" y="833068"/>
                    <a:pt x="281695" y="862904"/>
                    <a:pt x="279433" y="892386"/>
                  </a:cubicBezTo>
                  <a:cubicBezTo>
                    <a:pt x="276958" y="925192"/>
                    <a:pt x="272363" y="957926"/>
                    <a:pt x="268757" y="990661"/>
                  </a:cubicBezTo>
                  <a:cubicBezTo>
                    <a:pt x="266141" y="1013356"/>
                    <a:pt x="263384" y="1036121"/>
                    <a:pt x="260768" y="1058816"/>
                  </a:cubicBezTo>
                  <a:cubicBezTo>
                    <a:pt x="254759" y="1120701"/>
                    <a:pt x="252214" y="1182876"/>
                    <a:pt x="253275" y="1245043"/>
                  </a:cubicBezTo>
                  <a:cubicBezTo>
                    <a:pt x="253275" y="1275939"/>
                    <a:pt x="253275" y="1306836"/>
                    <a:pt x="255113" y="1337661"/>
                  </a:cubicBezTo>
                  <a:cubicBezTo>
                    <a:pt x="256950" y="1368487"/>
                    <a:pt x="260697" y="1400727"/>
                    <a:pt x="263172" y="1432259"/>
                  </a:cubicBezTo>
                  <a:cubicBezTo>
                    <a:pt x="265647" y="1463792"/>
                    <a:pt x="267838" y="1494688"/>
                    <a:pt x="268828" y="1526009"/>
                  </a:cubicBezTo>
                  <a:cubicBezTo>
                    <a:pt x="269676" y="1551108"/>
                    <a:pt x="271231" y="1577338"/>
                    <a:pt x="264869" y="1601871"/>
                  </a:cubicBezTo>
                  <a:cubicBezTo>
                    <a:pt x="249244" y="1662179"/>
                    <a:pt x="253769" y="1723901"/>
                    <a:pt x="260697" y="1784987"/>
                  </a:cubicBezTo>
                  <a:cubicBezTo>
                    <a:pt x="267767" y="1847204"/>
                    <a:pt x="272928" y="1909845"/>
                    <a:pt x="276534" y="1972415"/>
                  </a:cubicBezTo>
                  <a:cubicBezTo>
                    <a:pt x="277453" y="1987970"/>
                    <a:pt x="278231" y="2003594"/>
                    <a:pt x="278584" y="2019219"/>
                  </a:cubicBezTo>
                  <a:cubicBezTo>
                    <a:pt x="278584" y="2029330"/>
                    <a:pt x="281271" y="2043753"/>
                    <a:pt x="276181" y="2052873"/>
                  </a:cubicBezTo>
                  <a:cubicBezTo>
                    <a:pt x="269182" y="2063634"/>
                    <a:pt x="261404" y="2073864"/>
                    <a:pt x="252921" y="2083487"/>
                  </a:cubicBezTo>
                  <a:cubicBezTo>
                    <a:pt x="243942" y="2095152"/>
                    <a:pt x="236307" y="2107525"/>
                    <a:pt x="226621" y="2118837"/>
                  </a:cubicBezTo>
                  <a:cubicBezTo>
                    <a:pt x="216511" y="2129266"/>
                    <a:pt x="207461" y="2140656"/>
                    <a:pt x="199543" y="2152844"/>
                  </a:cubicBezTo>
                  <a:cubicBezTo>
                    <a:pt x="193746" y="2162884"/>
                    <a:pt x="189786" y="2176176"/>
                    <a:pt x="199543" y="2185084"/>
                  </a:cubicBezTo>
                  <a:cubicBezTo>
                    <a:pt x="209299" y="2193992"/>
                    <a:pt x="225914" y="2194063"/>
                    <a:pt x="238498" y="2195124"/>
                  </a:cubicBezTo>
                  <a:cubicBezTo>
                    <a:pt x="251082" y="2196184"/>
                    <a:pt x="265788" y="2197669"/>
                    <a:pt x="277736" y="2192508"/>
                  </a:cubicBezTo>
                  <a:cubicBezTo>
                    <a:pt x="278443" y="2204386"/>
                    <a:pt x="290744" y="2205799"/>
                    <a:pt x="300077" y="2206153"/>
                  </a:cubicBezTo>
                  <a:cubicBezTo>
                    <a:pt x="310540" y="2207206"/>
                    <a:pt x="320933" y="2203466"/>
                    <a:pt x="328357" y="2195972"/>
                  </a:cubicBezTo>
                  <a:cubicBezTo>
                    <a:pt x="335779" y="2187438"/>
                    <a:pt x="341506" y="2177512"/>
                    <a:pt x="345112" y="2166773"/>
                  </a:cubicBezTo>
                  <a:cubicBezTo>
                    <a:pt x="346313" y="2162007"/>
                    <a:pt x="348506" y="2157518"/>
                    <a:pt x="351404" y="2153551"/>
                  </a:cubicBezTo>
                  <a:cubicBezTo>
                    <a:pt x="355222" y="2149366"/>
                    <a:pt x="358615" y="2144876"/>
                    <a:pt x="361655" y="2140118"/>
                  </a:cubicBezTo>
                  <a:cubicBezTo>
                    <a:pt x="374593" y="2120930"/>
                    <a:pt x="378411" y="2096983"/>
                    <a:pt x="372048" y="2074720"/>
                  </a:cubicBezTo>
                  <a:cubicBezTo>
                    <a:pt x="364978" y="2051600"/>
                    <a:pt x="367099" y="2027350"/>
                    <a:pt x="369998" y="2004019"/>
                  </a:cubicBezTo>
                  <a:cubicBezTo>
                    <a:pt x="375937" y="1955589"/>
                    <a:pt x="389935" y="1908784"/>
                    <a:pt x="397499" y="1860708"/>
                  </a:cubicBezTo>
                  <a:cubicBezTo>
                    <a:pt x="405065" y="1812631"/>
                    <a:pt x="407822" y="1764766"/>
                    <a:pt x="411074" y="1716973"/>
                  </a:cubicBezTo>
                  <a:cubicBezTo>
                    <a:pt x="412770" y="1692793"/>
                    <a:pt x="414185" y="1668613"/>
                    <a:pt x="414185" y="1644362"/>
                  </a:cubicBezTo>
                  <a:cubicBezTo>
                    <a:pt x="414185" y="1638565"/>
                    <a:pt x="413690" y="1632626"/>
                    <a:pt x="414185" y="1626758"/>
                  </a:cubicBezTo>
                  <a:cubicBezTo>
                    <a:pt x="415033" y="1621031"/>
                    <a:pt x="416518" y="1615432"/>
                    <a:pt x="418709" y="1610072"/>
                  </a:cubicBezTo>
                  <a:cubicBezTo>
                    <a:pt x="421820" y="1598902"/>
                    <a:pt x="424294" y="1587448"/>
                    <a:pt x="426416" y="1575995"/>
                  </a:cubicBezTo>
                  <a:cubicBezTo>
                    <a:pt x="431930" y="1544985"/>
                    <a:pt x="435395" y="1513643"/>
                    <a:pt x="436737" y="1482174"/>
                  </a:cubicBezTo>
                  <a:cubicBezTo>
                    <a:pt x="438293" y="1451540"/>
                    <a:pt x="439707" y="1420898"/>
                    <a:pt x="441050" y="1390263"/>
                  </a:cubicBezTo>
                  <a:cubicBezTo>
                    <a:pt x="443100" y="1339995"/>
                    <a:pt x="446423" y="1289443"/>
                    <a:pt x="446565" y="1239034"/>
                  </a:cubicBezTo>
                  <a:cubicBezTo>
                    <a:pt x="446565" y="1226731"/>
                    <a:pt x="446565" y="1214430"/>
                    <a:pt x="445646" y="1202128"/>
                  </a:cubicBezTo>
                  <a:cubicBezTo>
                    <a:pt x="457453" y="1206511"/>
                    <a:pt x="470390" y="1206511"/>
                    <a:pt x="482197" y="1202128"/>
                  </a:cubicBezTo>
                  <a:cubicBezTo>
                    <a:pt x="479227" y="1259254"/>
                    <a:pt x="483823" y="1317017"/>
                    <a:pt x="486156" y="1374214"/>
                  </a:cubicBezTo>
                  <a:cubicBezTo>
                    <a:pt x="487358" y="1404665"/>
                    <a:pt x="488772" y="1435137"/>
                    <a:pt x="490256" y="1465630"/>
                  </a:cubicBezTo>
                  <a:cubicBezTo>
                    <a:pt x="491529" y="1490871"/>
                    <a:pt x="492660" y="1515899"/>
                    <a:pt x="495983" y="1540927"/>
                  </a:cubicBezTo>
                  <a:cubicBezTo>
                    <a:pt x="498670" y="1564237"/>
                    <a:pt x="503124" y="1587321"/>
                    <a:pt x="509133" y="1610002"/>
                  </a:cubicBezTo>
                  <a:cubicBezTo>
                    <a:pt x="511113" y="1614979"/>
                    <a:pt x="512597" y="1620112"/>
                    <a:pt x="513728" y="1625344"/>
                  </a:cubicBezTo>
                  <a:cubicBezTo>
                    <a:pt x="514294" y="1631495"/>
                    <a:pt x="513728" y="1638141"/>
                    <a:pt x="513728" y="1644292"/>
                  </a:cubicBezTo>
                  <a:cubicBezTo>
                    <a:pt x="513728" y="1656382"/>
                    <a:pt x="513728" y="1668401"/>
                    <a:pt x="514648" y="1680420"/>
                  </a:cubicBezTo>
                  <a:cubicBezTo>
                    <a:pt x="516910" y="1728780"/>
                    <a:pt x="521081" y="1777139"/>
                    <a:pt x="526171" y="1825286"/>
                  </a:cubicBezTo>
                  <a:cubicBezTo>
                    <a:pt x="531262" y="1873434"/>
                    <a:pt x="543705" y="1920733"/>
                    <a:pt x="552400" y="1968668"/>
                  </a:cubicBezTo>
                  <a:cubicBezTo>
                    <a:pt x="557279" y="1992487"/>
                    <a:pt x="559966" y="2016695"/>
                    <a:pt x="560531" y="2040995"/>
                  </a:cubicBezTo>
                  <a:cubicBezTo>
                    <a:pt x="560673" y="2052505"/>
                    <a:pt x="559047" y="2063966"/>
                    <a:pt x="555794" y="2075002"/>
                  </a:cubicBezTo>
                  <a:cubicBezTo>
                    <a:pt x="552400" y="2086103"/>
                    <a:pt x="551623" y="2097846"/>
                    <a:pt x="553603" y="2109293"/>
                  </a:cubicBezTo>
                  <a:cubicBezTo>
                    <a:pt x="555723" y="2120393"/>
                    <a:pt x="560036" y="2130962"/>
                    <a:pt x="566257" y="2140401"/>
                  </a:cubicBezTo>
                  <a:cubicBezTo>
                    <a:pt x="569014" y="2144820"/>
                    <a:pt x="572196" y="2149005"/>
                    <a:pt x="575661" y="2152915"/>
                  </a:cubicBezTo>
                  <a:cubicBezTo>
                    <a:pt x="579125" y="2157532"/>
                    <a:pt x="581670" y="2162728"/>
                    <a:pt x="583296" y="2168257"/>
                  </a:cubicBezTo>
                  <a:cubicBezTo>
                    <a:pt x="591497" y="2188902"/>
                    <a:pt x="603233" y="2207284"/>
                    <a:pt x="627695" y="2206436"/>
                  </a:cubicBezTo>
                  <a:cubicBezTo>
                    <a:pt x="637097" y="2206082"/>
                    <a:pt x="649399" y="2204598"/>
                    <a:pt x="650036" y="2192720"/>
                  </a:cubicBezTo>
                  <a:cubicBezTo>
                    <a:pt x="663115" y="2198164"/>
                    <a:pt x="679093" y="2195901"/>
                    <a:pt x="692455" y="2194699"/>
                  </a:cubicBezTo>
                  <a:cubicBezTo>
                    <a:pt x="704686" y="2193639"/>
                    <a:pt x="721936" y="2193215"/>
                    <a:pt x="729996" y="2182397"/>
                  </a:cubicBezTo>
                  <a:cubicBezTo>
                    <a:pt x="738055" y="2171580"/>
                    <a:pt x="730915" y="2158076"/>
                    <a:pt x="724481" y="2148602"/>
                  </a:cubicBezTo>
                  <a:cubicBezTo>
                    <a:pt x="715997" y="2137113"/>
                    <a:pt x="706877" y="2126119"/>
                    <a:pt x="697121" y="2115656"/>
                  </a:cubicBezTo>
                  <a:cubicBezTo>
                    <a:pt x="684466" y="2101020"/>
                    <a:pt x="673932" y="2084264"/>
                    <a:pt x="661771" y="2068993"/>
                  </a:cubicBezTo>
                  <a:cubicBezTo>
                    <a:pt x="657035" y="2063669"/>
                    <a:pt x="653005" y="2057751"/>
                    <a:pt x="649753" y="2051388"/>
                  </a:cubicBezTo>
                  <a:cubicBezTo>
                    <a:pt x="648480" y="2047493"/>
                    <a:pt x="647985" y="2043385"/>
                    <a:pt x="648268" y="2039299"/>
                  </a:cubicBezTo>
                  <a:cubicBezTo>
                    <a:pt x="648268" y="2031663"/>
                    <a:pt x="648268" y="2023956"/>
                    <a:pt x="648268" y="2016321"/>
                  </a:cubicBezTo>
                  <a:cubicBezTo>
                    <a:pt x="650107" y="1953962"/>
                    <a:pt x="655762" y="1891533"/>
                    <a:pt x="661913" y="1829458"/>
                  </a:cubicBezTo>
                  <a:cubicBezTo>
                    <a:pt x="668063" y="1767382"/>
                    <a:pt x="677891" y="1706579"/>
                    <a:pt x="670397" y="1644221"/>
                  </a:cubicBezTo>
                  <a:cubicBezTo>
                    <a:pt x="667357" y="1618839"/>
                    <a:pt x="659155" y="1594730"/>
                    <a:pt x="658378" y="1568995"/>
                  </a:cubicBezTo>
                  <a:cubicBezTo>
                    <a:pt x="657529" y="1538311"/>
                    <a:pt x="659297" y="1507556"/>
                    <a:pt x="661135" y="1477084"/>
                  </a:cubicBezTo>
                  <a:cubicBezTo>
                    <a:pt x="664882" y="1414938"/>
                    <a:pt x="672871" y="1353286"/>
                    <a:pt x="673861" y="1290999"/>
                  </a:cubicBezTo>
                  <a:cubicBezTo>
                    <a:pt x="674356" y="1259275"/>
                    <a:pt x="674356" y="1227559"/>
                    <a:pt x="673861" y="1195835"/>
                  </a:cubicBezTo>
                  <a:cubicBezTo>
                    <a:pt x="673437" y="1164868"/>
                    <a:pt x="673861" y="1133618"/>
                    <a:pt x="671104" y="1102722"/>
                  </a:cubicBezTo>
                  <a:cubicBezTo>
                    <a:pt x="668347" y="1071826"/>
                    <a:pt x="664741" y="1042767"/>
                    <a:pt x="661206" y="1012861"/>
                  </a:cubicBezTo>
                  <a:cubicBezTo>
                    <a:pt x="658165" y="987409"/>
                    <a:pt x="655197" y="961977"/>
                    <a:pt x="652227" y="936575"/>
                  </a:cubicBezTo>
                  <a:cubicBezTo>
                    <a:pt x="648834" y="907382"/>
                    <a:pt x="646995" y="878020"/>
                    <a:pt x="646925" y="848622"/>
                  </a:cubicBezTo>
                  <a:cubicBezTo>
                    <a:pt x="646925" y="817231"/>
                    <a:pt x="647420" y="785840"/>
                    <a:pt x="647844" y="754519"/>
                  </a:cubicBezTo>
                  <a:cubicBezTo>
                    <a:pt x="647844" y="747873"/>
                    <a:pt x="647844" y="741228"/>
                    <a:pt x="647844" y="734582"/>
                  </a:cubicBezTo>
                  <a:lnTo>
                    <a:pt x="664176" y="792344"/>
                  </a:lnTo>
                  <a:cubicBezTo>
                    <a:pt x="668063" y="805827"/>
                    <a:pt x="671881" y="819373"/>
                    <a:pt x="675699" y="832998"/>
                  </a:cubicBezTo>
                  <a:cubicBezTo>
                    <a:pt x="677891" y="839445"/>
                    <a:pt x="679800" y="846007"/>
                    <a:pt x="681284" y="852652"/>
                  </a:cubicBezTo>
                  <a:cubicBezTo>
                    <a:pt x="683335" y="864671"/>
                    <a:pt x="683193" y="877256"/>
                    <a:pt x="685173" y="889346"/>
                  </a:cubicBezTo>
                  <a:cubicBezTo>
                    <a:pt x="687506" y="903486"/>
                    <a:pt x="690546" y="917627"/>
                    <a:pt x="693939" y="931767"/>
                  </a:cubicBezTo>
                  <a:cubicBezTo>
                    <a:pt x="700797" y="960047"/>
                    <a:pt x="708786" y="988094"/>
                    <a:pt x="718048" y="1015901"/>
                  </a:cubicBezTo>
                  <a:cubicBezTo>
                    <a:pt x="727663" y="1042647"/>
                    <a:pt x="739187" y="1068637"/>
                    <a:pt x="752620" y="1093672"/>
                  </a:cubicBezTo>
                  <a:cubicBezTo>
                    <a:pt x="755872" y="1100106"/>
                    <a:pt x="759194" y="1106540"/>
                    <a:pt x="762517" y="1112973"/>
                  </a:cubicBezTo>
                  <a:lnTo>
                    <a:pt x="766830" y="1121387"/>
                  </a:lnTo>
                  <a:cubicBezTo>
                    <a:pt x="769021" y="1124448"/>
                    <a:pt x="770930" y="1127715"/>
                    <a:pt x="772486" y="1131144"/>
                  </a:cubicBezTo>
                  <a:cubicBezTo>
                    <a:pt x="772133" y="1134339"/>
                    <a:pt x="771354" y="1137471"/>
                    <a:pt x="770224" y="1140476"/>
                  </a:cubicBezTo>
                  <a:cubicBezTo>
                    <a:pt x="769587" y="1144011"/>
                    <a:pt x="769163" y="1147546"/>
                    <a:pt x="768809" y="1151294"/>
                  </a:cubicBezTo>
                  <a:cubicBezTo>
                    <a:pt x="768173" y="1158342"/>
                    <a:pt x="767890" y="1165427"/>
                    <a:pt x="767961" y="1172504"/>
                  </a:cubicBezTo>
                  <a:cubicBezTo>
                    <a:pt x="767961" y="1188412"/>
                    <a:pt x="770718" y="1204319"/>
                    <a:pt x="770082" y="1220227"/>
                  </a:cubicBezTo>
                  <a:cubicBezTo>
                    <a:pt x="769092" y="1236495"/>
                    <a:pt x="769516" y="1252820"/>
                    <a:pt x="771354" y="1269011"/>
                  </a:cubicBezTo>
                  <a:cubicBezTo>
                    <a:pt x="772486" y="1277636"/>
                    <a:pt x="777435" y="1299200"/>
                    <a:pt x="790585" y="1289443"/>
                  </a:cubicBezTo>
                  <a:cubicBezTo>
                    <a:pt x="800836" y="1281878"/>
                    <a:pt x="801190" y="1261941"/>
                    <a:pt x="802886" y="1250558"/>
                  </a:cubicBezTo>
                  <a:cubicBezTo>
                    <a:pt x="804088" y="1262223"/>
                    <a:pt x="804865" y="1273960"/>
                    <a:pt x="806633" y="1285555"/>
                  </a:cubicBezTo>
                  <a:cubicBezTo>
                    <a:pt x="807835" y="1293685"/>
                    <a:pt x="808896" y="1307755"/>
                    <a:pt x="816460" y="1313058"/>
                  </a:cubicBezTo>
                  <a:cubicBezTo>
                    <a:pt x="836327" y="1327198"/>
                    <a:pt x="835266" y="1274879"/>
                    <a:pt x="835195" y="1267385"/>
                  </a:cubicBezTo>
                  <a:cubicBezTo>
                    <a:pt x="837104" y="1281376"/>
                    <a:pt x="840498" y="1295121"/>
                    <a:pt x="845306" y="1308391"/>
                  </a:cubicBezTo>
                  <a:cubicBezTo>
                    <a:pt x="847426" y="1313340"/>
                    <a:pt x="850467" y="1319703"/>
                    <a:pt x="856122" y="1321259"/>
                  </a:cubicBezTo>
                  <a:cubicBezTo>
                    <a:pt x="861354" y="1322447"/>
                    <a:pt x="866657" y="1319350"/>
                    <a:pt x="868141" y="1314189"/>
                  </a:cubicBezTo>
                  <a:cubicBezTo>
                    <a:pt x="873373" y="1302311"/>
                    <a:pt x="870403" y="1285908"/>
                    <a:pt x="868990" y="1273324"/>
                  </a:cubicBezTo>
                  <a:cubicBezTo>
                    <a:pt x="868283" y="1266678"/>
                    <a:pt x="867434" y="1260032"/>
                    <a:pt x="866515" y="1253386"/>
                  </a:cubicBezTo>
                  <a:cubicBezTo>
                    <a:pt x="871111" y="1265405"/>
                    <a:pt x="876554" y="1285979"/>
                    <a:pt x="888855" y="1292554"/>
                  </a:cubicBezTo>
                  <a:cubicBezTo>
                    <a:pt x="904904" y="1301250"/>
                    <a:pt x="905470" y="1276576"/>
                    <a:pt x="904127" y="1267455"/>
                  </a:cubicBezTo>
                  <a:cubicBezTo>
                    <a:pt x="900379" y="1242569"/>
                    <a:pt x="888855" y="1220015"/>
                    <a:pt x="884331" y="1195482"/>
                  </a:cubicBezTo>
                  <a:cubicBezTo>
                    <a:pt x="890694" y="1203266"/>
                    <a:pt x="899531" y="1208554"/>
                    <a:pt x="909429" y="1210399"/>
                  </a:cubicBezTo>
                  <a:cubicBezTo>
                    <a:pt x="914873" y="1211107"/>
                    <a:pt x="929296" y="1210399"/>
                    <a:pt x="927528" y="1201067"/>
                  </a:cubicBezTo>
                  <a:cubicBezTo>
                    <a:pt x="925761" y="1191735"/>
                    <a:pt x="918408" y="1187775"/>
                    <a:pt x="913883" y="1181766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64;p39"/>
            <p:cNvSpPr/>
            <p:nvPr/>
          </p:nvSpPr>
          <p:spPr>
            <a:xfrm>
              <a:off x="7413823" y="1939916"/>
              <a:ext cx="20661" cy="29764"/>
            </a:xfrm>
            <a:custGeom>
              <a:avLst/>
              <a:gdLst/>
              <a:ahLst/>
              <a:cxnLst/>
              <a:rect l="l" t="t" r="r" b="b"/>
              <a:pathLst>
                <a:path w="20661" h="29764" extrusionOk="0">
                  <a:moveTo>
                    <a:pt x="8199" y="15053"/>
                  </a:moveTo>
                  <a:cubicBezTo>
                    <a:pt x="7422" y="10598"/>
                    <a:pt x="7069" y="3034"/>
                    <a:pt x="12653" y="1337"/>
                  </a:cubicBezTo>
                  <a:cubicBezTo>
                    <a:pt x="706" y="-6299"/>
                    <a:pt x="-4385" y="19648"/>
                    <a:pt x="2826" y="26577"/>
                  </a:cubicBezTo>
                  <a:cubicBezTo>
                    <a:pt x="6644" y="30600"/>
                    <a:pt x="13007" y="30769"/>
                    <a:pt x="17037" y="26959"/>
                  </a:cubicBezTo>
                  <a:cubicBezTo>
                    <a:pt x="20359" y="23798"/>
                    <a:pt x="21138" y="18779"/>
                    <a:pt x="18875" y="14770"/>
                  </a:cubicBezTo>
                  <a:cubicBezTo>
                    <a:pt x="19794" y="15760"/>
                    <a:pt x="10533" y="27708"/>
                    <a:pt x="8199" y="150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65;p39"/>
            <p:cNvSpPr/>
            <p:nvPr/>
          </p:nvSpPr>
          <p:spPr>
            <a:xfrm>
              <a:off x="7245951" y="2603636"/>
              <a:ext cx="96679" cy="78333"/>
            </a:xfrm>
            <a:custGeom>
              <a:avLst/>
              <a:gdLst/>
              <a:ahLst/>
              <a:cxnLst/>
              <a:rect l="l" t="t" r="r" b="b"/>
              <a:pathLst>
                <a:path w="96679" h="78333" extrusionOk="0">
                  <a:moveTo>
                    <a:pt x="67337" y="66898"/>
                  </a:moveTo>
                  <a:cubicBezTo>
                    <a:pt x="50369" y="70575"/>
                    <a:pt x="29796" y="68312"/>
                    <a:pt x="18414" y="53960"/>
                  </a:cubicBezTo>
                  <a:cubicBezTo>
                    <a:pt x="7032" y="39608"/>
                    <a:pt x="3779" y="18185"/>
                    <a:pt x="2294" y="-55"/>
                  </a:cubicBezTo>
                  <a:cubicBezTo>
                    <a:pt x="-4775" y="26528"/>
                    <a:pt x="598" y="64212"/>
                    <a:pt x="29867" y="75029"/>
                  </a:cubicBezTo>
                  <a:cubicBezTo>
                    <a:pt x="54682" y="84149"/>
                    <a:pt x="91587" y="74110"/>
                    <a:pt x="96183" y="44415"/>
                  </a:cubicBezTo>
                  <a:cubicBezTo>
                    <a:pt x="90103" y="55600"/>
                    <a:pt x="79638" y="63752"/>
                    <a:pt x="67337" y="66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66;p39"/>
            <p:cNvSpPr/>
            <p:nvPr/>
          </p:nvSpPr>
          <p:spPr>
            <a:xfrm>
              <a:off x="7026607" y="2151998"/>
              <a:ext cx="49489" cy="39388"/>
            </a:xfrm>
            <a:custGeom>
              <a:avLst/>
              <a:gdLst/>
              <a:ahLst/>
              <a:cxnLst/>
              <a:rect l="l" t="t" r="r" b="b"/>
              <a:pathLst>
                <a:path w="49489" h="39388" extrusionOk="0">
                  <a:moveTo>
                    <a:pt x="18592" y="29922"/>
                  </a:moveTo>
                  <a:cubicBezTo>
                    <a:pt x="12512" y="33471"/>
                    <a:pt x="6079" y="36518"/>
                    <a:pt x="-497" y="39042"/>
                  </a:cubicBezTo>
                  <a:cubicBezTo>
                    <a:pt x="22763" y="42012"/>
                    <a:pt x="44256" y="21791"/>
                    <a:pt x="48992" y="-55"/>
                  </a:cubicBezTo>
                  <a:cubicBezTo>
                    <a:pt x="40650" y="11624"/>
                    <a:pt x="30398" y="21763"/>
                    <a:pt x="18592" y="299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67;p39"/>
            <p:cNvSpPr/>
            <p:nvPr/>
          </p:nvSpPr>
          <p:spPr>
            <a:xfrm>
              <a:off x="7505308" y="2603636"/>
              <a:ext cx="96499" cy="78333"/>
            </a:xfrm>
            <a:custGeom>
              <a:avLst/>
              <a:gdLst/>
              <a:ahLst/>
              <a:cxnLst/>
              <a:rect l="l" t="t" r="r" b="b"/>
              <a:pathLst>
                <a:path w="96499" h="78333" extrusionOk="0">
                  <a:moveTo>
                    <a:pt x="63839" y="64353"/>
                  </a:moveTo>
                  <a:cubicBezTo>
                    <a:pt x="40437" y="75008"/>
                    <a:pt x="12795" y="66432"/>
                    <a:pt x="-497" y="44415"/>
                  </a:cubicBezTo>
                  <a:cubicBezTo>
                    <a:pt x="4027" y="74110"/>
                    <a:pt x="41003" y="84149"/>
                    <a:pt x="65819" y="75029"/>
                  </a:cubicBezTo>
                  <a:cubicBezTo>
                    <a:pt x="95087" y="64212"/>
                    <a:pt x="100037" y="26528"/>
                    <a:pt x="93390" y="-55"/>
                  </a:cubicBezTo>
                  <a:cubicBezTo>
                    <a:pt x="91623" y="21579"/>
                    <a:pt x="87381" y="55021"/>
                    <a:pt x="63839" y="643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68;p39"/>
            <p:cNvSpPr/>
            <p:nvPr/>
          </p:nvSpPr>
          <p:spPr>
            <a:xfrm>
              <a:off x="6959480" y="1014223"/>
              <a:ext cx="928669" cy="2206589"/>
            </a:xfrm>
            <a:custGeom>
              <a:avLst/>
              <a:gdLst/>
              <a:ahLst/>
              <a:cxnLst/>
              <a:rect l="l" t="t" r="r" b="b"/>
              <a:pathLst>
                <a:path w="928669" h="2206589" extrusionOk="0">
                  <a:moveTo>
                    <a:pt x="928023" y="1201491"/>
                  </a:moveTo>
                  <a:cubicBezTo>
                    <a:pt x="927245" y="1193078"/>
                    <a:pt x="919044" y="1187846"/>
                    <a:pt x="913884" y="1181766"/>
                  </a:cubicBezTo>
                  <a:cubicBezTo>
                    <a:pt x="909288" y="1175176"/>
                    <a:pt x="905541" y="1168057"/>
                    <a:pt x="902642" y="1160555"/>
                  </a:cubicBezTo>
                  <a:cubicBezTo>
                    <a:pt x="894653" y="1140526"/>
                    <a:pt x="880938" y="1123303"/>
                    <a:pt x="863192" y="1111065"/>
                  </a:cubicBezTo>
                  <a:cubicBezTo>
                    <a:pt x="858102" y="1107855"/>
                    <a:pt x="852729" y="1105182"/>
                    <a:pt x="847144" y="1103075"/>
                  </a:cubicBezTo>
                  <a:cubicBezTo>
                    <a:pt x="845235" y="1102368"/>
                    <a:pt x="839650" y="1101732"/>
                    <a:pt x="838306" y="1100318"/>
                  </a:cubicBezTo>
                  <a:cubicBezTo>
                    <a:pt x="836963" y="1098904"/>
                    <a:pt x="836822" y="1091480"/>
                    <a:pt x="836468" y="1089289"/>
                  </a:cubicBezTo>
                  <a:cubicBezTo>
                    <a:pt x="833994" y="1075148"/>
                    <a:pt x="831449" y="1061008"/>
                    <a:pt x="828974" y="1046868"/>
                  </a:cubicBezTo>
                  <a:cubicBezTo>
                    <a:pt x="823743" y="1018114"/>
                    <a:pt x="818157" y="989388"/>
                    <a:pt x="812289" y="960683"/>
                  </a:cubicBezTo>
                  <a:cubicBezTo>
                    <a:pt x="806563" y="933039"/>
                    <a:pt x="800553" y="905395"/>
                    <a:pt x="793200" y="878105"/>
                  </a:cubicBezTo>
                  <a:cubicBezTo>
                    <a:pt x="789665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2" y="738329"/>
                    <a:pt x="766759" y="680637"/>
                    <a:pt x="759760" y="623157"/>
                  </a:cubicBezTo>
                  <a:cubicBezTo>
                    <a:pt x="756367" y="594876"/>
                    <a:pt x="752125" y="567939"/>
                    <a:pt x="738550" y="542911"/>
                  </a:cubicBezTo>
                  <a:cubicBezTo>
                    <a:pt x="726178" y="521008"/>
                    <a:pt x="708503" y="502541"/>
                    <a:pt x="687152" y="489178"/>
                  </a:cubicBezTo>
                  <a:cubicBezTo>
                    <a:pt x="664600" y="475399"/>
                    <a:pt x="640138" y="465034"/>
                    <a:pt x="614545" y="458423"/>
                  </a:cubicBezTo>
                  <a:cubicBezTo>
                    <a:pt x="590012" y="451353"/>
                    <a:pt x="563217" y="449939"/>
                    <a:pt x="547805" y="426961"/>
                  </a:cubicBezTo>
                  <a:cubicBezTo>
                    <a:pt x="540877" y="416201"/>
                    <a:pt x="536069" y="404196"/>
                    <a:pt x="533666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1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8" y="342820"/>
                    <a:pt x="577852" y="323611"/>
                    <a:pt x="590437" y="301750"/>
                  </a:cubicBezTo>
                  <a:cubicBezTo>
                    <a:pt x="613131" y="260496"/>
                    <a:pt x="624584" y="214003"/>
                    <a:pt x="623665" y="166923"/>
                  </a:cubicBezTo>
                  <a:cubicBezTo>
                    <a:pt x="623665" y="132067"/>
                    <a:pt x="617656" y="96929"/>
                    <a:pt x="599204" y="66669"/>
                  </a:cubicBezTo>
                  <a:cubicBezTo>
                    <a:pt x="570924" y="20713"/>
                    <a:pt x="520587" y="1977"/>
                    <a:pt x="468835" y="69"/>
                  </a:cubicBezTo>
                  <a:cubicBezTo>
                    <a:pt x="418214" y="-1699"/>
                    <a:pt x="364837" y="15340"/>
                    <a:pt x="334154" y="57407"/>
                  </a:cubicBezTo>
                  <a:cubicBezTo>
                    <a:pt x="312449" y="87243"/>
                    <a:pt x="304107" y="124785"/>
                    <a:pt x="303682" y="161196"/>
                  </a:cubicBezTo>
                  <a:cubicBezTo>
                    <a:pt x="302198" y="206890"/>
                    <a:pt x="311955" y="252245"/>
                    <a:pt x="331962" y="293336"/>
                  </a:cubicBezTo>
                  <a:cubicBezTo>
                    <a:pt x="343274" y="315487"/>
                    <a:pt x="358686" y="335305"/>
                    <a:pt x="377351" y="351735"/>
                  </a:cubicBezTo>
                  <a:cubicBezTo>
                    <a:pt x="381876" y="355695"/>
                    <a:pt x="386612" y="359371"/>
                    <a:pt x="391491" y="362836"/>
                  </a:cubicBezTo>
                  <a:cubicBezTo>
                    <a:pt x="395166" y="365522"/>
                    <a:pt x="396510" y="365451"/>
                    <a:pt x="396227" y="369906"/>
                  </a:cubicBezTo>
                  <a:cubicBezTo>
                    <a:pt x="395945" y="374360"/>
                    <a:pt x="395662" y="377683"/>
                    <a:pt x="395096" y="381501"/>
                  </a:cubicBezTo>
                  <a:cubicBezTo>
                    <a:pt x="393540" y="394333"/>
                    <a:pt x="389935" y="406819"/>
                    <a:pt x="384350" y="418477"/>
                  </a:cubicBezTo>
                  <a:cubicBezTo>
                    <a:pt x="379330" y="429195"/>
                    <a:pt x="371271" y="438160"/>
                    <a:pt x="361090" y="444213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2" y="495499"/>
                    <a:pt x="207815" y="512891"/>
                    <a:pt x="193746" y="534003"/>
                  </a:cubicBezTo>
                  <a:cubicBezTo>
                    <a:pt x="179747" y="557249"/>
                    <a:pt x="171193" y="583387"/>
                    <a:pt x="168790" y="610431"/>
                  </a:cubicBezTo>
                  <a:cubicBezTo>
                    <a:pt x="161720" y="667840"/>
                    <a:pt x="156841" y="725390"/>
                    <a:pt x="151397" y="782941"/>
                  </a:cubicBezTo>
                  <a:cubicBezTo>
                    <a:pt x="150054" y="797081"/>
                    <a:pt x="148640" y="811221"/>
                    <a:pt x="147014" y="825362"/>
                  </a:cubicBezTo>
                  <a:cubicBezTo>
                    <a:pt x="146661" y="832213"/>
                    <a:pt x="145529" y="839000"/>
                    <a:pt x="143620" y="845582"/>
                  </a:cubicBezTo>
                  <a:cubicBezTo>
                    <a:pt x="141288" y="852652"/>
                    <a:pt x="139096" y="859157"/>
                    <a:pt x="137116" y="866015"/>
                  </a:cubicBezTo>
                  <a:cubicBezTo>
                    <a:pt x="129057" y="893305"/>
                    <a:pt x="122976" y="921232"/>
                    <a:pt x="117038" y="949159"/>
                  </a:cubicBezTo>
                  <a:cubicBezTo>
                    <a:pt x="111099" y="977086"/>
                    <a:pt x="105585" y="1005720"/>
                    <a:pt x="100353" y="1034000"/>
                  </a:cubicBezTo>
                  <a:cubicBezTo>
                    <a:pt x="97737" y="1048141"/>
                    <a:pt x="95192" y="1062281"/>
                    <a:pt x="92718" y="1076421"/>
                  </a:cubicBezTo>
                  <a:cubicBezTo>
                    <a:pt x="92081" y="1083364"/>
                    <a:pt x="90879" y="1090243"/>
                    <a:pt x="89183" y="1096995"/>
                  </a:cubicBezTo>
                  <a:cubicBezTo>
                    <a:pt x="87557" y="1101661"/>
                    <a:pt x="89183" y="1098551"/>
                    <a:pt x="86496" y="1100318"/>
                  </a:cubicBezTo>
                  <a:cubicBezTo>
                    <a:pt x="85082" y="1100905"/>
                    <a:pt x="83597" y="1101379"/>
                    <a:pt x="82113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0" y="1115526"/>
                    <a:pt x="36017" y="1133074"/>
                    <a:pt x="26826" y="1154616"/>
                  </a:cubicBezTo>
                  <a:cubicBezTo>
                    <a:pt x="23574" y="1161686"/>
                    <a:pt x="20393" y="1168757"/>
                    <a:pt x="16575" y="1175827"/>
                  </a:cubicBezTo>
                  <a:cubicBezTo>
                    <a:pt x="12757" y="1182897"/>
                    <a:pt x="7031" y="1186785"/>
                    <a:pt x="2435" y="1193078"/>
                  </a:cubicBezTo>
                  <a:cubicBezTo>
                    <a:pt x="-3857" y="1202340"/>
                    <a:pt x="385" y="1209480"/>
                    <a:pt x="11273" y="1210400"/>
                  </a:cubicBezTo>
                  <a:cubicBezTo>
                    <a:pt x="23362" y="1210428"/>
                    <a:pt x="34815" y="1204871"/>
                    <a:pt x="42239" y="1195340"/>
                  </a:cubicBezTo>
                  <a:cubicBezTo>
                    <a:pt x="37643" y="1219874"/>
                    <a:pt x="26119" y="1242427"/>
                    <a:pt x="22443" y="1267314"/>
                  </a:cubicBezTo>
                  <a:cubicBezTo>
                    <a:pt x="21100" y="1276293"/>
                    <a:pt x="21029" y="1299836"/>
                    <a:pt x="36582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6" y="1265688"/>
                    <a:pt x="57439" y="1271909"/>
                  </a:cubicBezTo>
                  <a:cubicBezTo>
                    <a:pt x="56095" y="1284777"/>
                    <a:pt x="52773" y="1301816"/>
                    <a:pt x="58217" y="1314330"/>
                  </a:cubicBezTo>
                  <a:cubicBezTo>
                    <a:pt x="59772" y="1318982"/>
                    <a:pt x="64367" y="1321923"/>
                    <a:pt x="69245" y="1321400"/>
                  </a:cubicBezTo>
                  <a:cubicBezTo>
                    <a:pt x="75114" y="1320340"/>
                    <a:pt x="78295" y="1314330"/>
                    <a:pt x="80487" y="1309381"/>
                  </a:cubicBezTo>
                  <a:cubicBezTo>
                    <a:pt x="85719" y="1295714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1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8" y="1261446"/>
                    <a:pt x="125733" y="1276081"/>
                    <a:pt x="132663" y="1285484"/>
                  </a:cubicBezTo>
                  <a:cubicBezTo>
                    <a:pt x="141075" y="1297291"/>
                    <a:pt x="150690" y="1287464"/>
                    <a:pt x="153306" y="1277424"/>
                  </a:cubicBezTo>
                  <a:cubicBezTo>
                    <a:pt x="156134" y="1264118"/>
                    <a:pt x="157266" y="1250501"/>
                    <a:pt x="156629" y="1236912"/>
                  </a:cubicBezTo>
                  <a:cubicBezTo>
                    <a:pt x="156629" y="1230196"/>
                    <a:pt x="156629" y="1223550"/>
                    <a:pt x="156134" y="1216833"/>
                  </a:cubicBezTo>
                  <a:cubicBezTo>
                    <a:pt x="156134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0" y="1143941"/>
                    <a:pt x="156276" y="1140830"/>
                  </a:cubicBezTo>
                  <a:cubicBezTo>
                    <a:pt x="155710" y="1138030"/>
                    <a:pt x="155357" y="1135195"/>
                    <a:pt x="155215" y="1132346"/>
                  </a:cubicBezTo>
                  <a:cubicBezTo>
                    <a:pt x="155215" y="1127184"/>
                    <a:pt x="162285" y="1118205"/>
                    <a:pt x="164901" y="1113044"/>
                  </a:cubicBezTo>
                  <a:cubicBezTo>
                    <a:pt x="177909" y="1087733"/>
                    <a:pt x="191837" y="1062352"/>
                    <a:pt x="202301" y="1035909"/>
                  </a:cubicBezTo>
                  <a:cubicBezTo>
                    <a:pt x="212552" y="1008774"/>
                    <a:pt x="221177" y="981059"/>
                    <a:pt x="228106" y="952906"/>
                  </a:cubicBezTo>
                  <a:cubicBezTo>
                    <a:pt x="236024" y="925411"/>
                    <a:pt x="241609" y="897321"/>
                    <a:pt x="245002" y="868913"/>
                  </a:cubicBezTo>
                  <a:cubicBezTo>
                    <a:pt x="245568" y="859362"/>
                    <a:pt x="247124" y="849888"/>
                    <a:pt x="249527" y="840633"/>
                  </a:cubicBezTo>
                  <a:lnTo>
                    <a:pt x="259920" y="803727"/>
                  </a:lnTo>
                  <a:cubicBezTo>
                    <a:pt x="266495" y="780679"/>
                    <a:pt x="273070" y="757630"/>
                    <a:pt x="279574" y="734582"/>
                  </a:cubicBezTo>
                  <a:cubicBezTo>
                    <a:pt x="279928" y="757630"/>
                    <a:pt x="280211" y="780657"/>
                    <a:pt x="280422" y="803657"/>
                  </a:cubicBezTo>
                  <a:cubicBezTo>
                    <a:pt x="280422" y="833139"/>
                    <a:pt x="282048" y="862975"/>
                    <a:pt x="279786" y="892457"/>
                  </a:cubicBezTo>
                  <a:cubicBezTo>
                    <a:pt x="277312" y="925262"/>
                    <a:pt x="272716" y="957997"/>
                    <a:pt x="269111" y="990731"/>
                  </a:cubicBezTo>
                  <a:cubicBezTo>
                    <a:pt x="266495" y="1013426"/>
                    <a:pt x="263738" y="1036192"/>
                    <a:pt x="261122" y="1058887"/>
                  </a:cubicBezTo>
                  <a:cubicBezTo>
                    <a:pt x="255112" y="1120772"/>
                    <a:pt x="252567" y="1182946"/>
                    <a:pt x="253628" y="1245114"/>
                  </a:cubicBezTo>
                  <a:cubicBezTo>
                    <a:pt x="253628" y="1276010"/>
                    <a:pt x="253628" y="1306906"/>
                    <a:pt x="255466" y="1337732"/>
                  </a:cubicBezTo>
                  <a:cubicBezTo>
                    <a:pt x="257304" y="1368558"/>
                    <a:pt x="261051" y="1400797"/>
                    <a:pt x="263525" y="1432330"/>
                  </a:cubicBezTo>
                  <a:cubicBezTo>
                    <a:pt x="266000" y="1463863"/>
                    <a:pt x="268192" y="1494759"/>
                    <a:pt x="269181" y="1526080"/>
                  </a:cubicBezTo>
                  <a:cubicBezTo>
                    <a:pt x="270030" y="1551178"/>
                    <a:pt x="271585" y="1577409"/>
                    <a:pt x="265223" y="1601942"/>
                  </a:cubicBezTo>
                  <a:cubicBezTo>
                    <a:pt x="249598" y="1662250"/>
                    <a:pt x="254123" y="1723972"/>
                    <a:pt x="261051" y="1785058"/>
                  </a:cubicBezTo>
                  <a:cubicBezTo>
                    <a:pt x="268121" y="1847274"/>
                    <a:pt x="273282" y="1909916"/>
                    <a:pt x="276887" y="1972486"/>
                  </a:cubicBezTo>
                  <a:cubicBezTo>
                    <a:pt x="277807" y="1988040"/>
                    <a:pt x="278584" y="2003665"/>
                    <a:pt x="278938" y="2019290"/>
                  </a:cubicBezTo>
                  <a:cubicBezTo>
                    <a:pt x="278938" y="2029400"/>
                    <a:pt x="281625" y="2043823"/>
                    <a:pt x="276534" y="2052944"/>
                  </a:cubicBezTo>
                  <a:cubicBezTo>
                    <a:pt x="269535" y="2063704"/>
                    <a:pt x="261758" y="2073935"/>
                    <a:pt x="253274" y="2083557"/>
                  </a:cubicBezTo>
                  <a:cubicBezTo>
                    <a:pt x="244295" y="2095223"/>
                    <a:pt x="236660" y="2107596"/>
                    <a:pt x="226975" y="2118908"/>
                  </a:cubicBezTo>
                  <a:cubicBezTo>
                    <a:pt x="216864" y="2129336"/>
                    <a:pt x="207815" y="2140726"/>
                    <a:pt x="199896" y="2152915"/>
                  </a:cubicBezTo>
                  <a:cubicBezTo>
                    <a:pt x="194099" y="2162955"/>
                    <a:pt x="190140" y="2176246"/>
                    <a:pt x="199896" y="2185155"/>
                  </a:cubicBezTo>
                  <a:cubicBezTo>
                    <a:pt x="209653" y="2194063"/>
                    <a:pt x="226268" y="2194134"/>
                    <a:pt x="238851" y="2195194"/>
                  </a:cubicBezTo>
                  <a:cubicBezTo>
                    <a:pt x="251436" y="2196255"/>
                    <a:pt x="266141" y="2197740"/>
                    <a:pt x="278090" y="2192578"/>
                  </a:cubicBezTo>
                  <a:cubicBezTo>
                    <a:pt x="278796" y="2204456"/>
                    <a:pt x="291098" y="2205870"/>
                    <a:pt x="300431" y="2206224"/>
                  </a:cubicBezTo>
                  <a:cubicBezTo>
                    <a:pt x="310894" y="2207277"/>
                    <a:pt x="321286" y="2203537"/>
                    <a:pt x="328710" y="2196043"/>
                  </a:cubicBezTo>
                  <a:cubicBezTo>
                    <a:pt x="336133" y="2187509"/>
                    <a:pt x="341860" y="2177583"/>
                    <a:pt x="345466" y="2166843"/>
                  </a:cubicBezTo>
                  <a:cubicBezTo>
                    <a:pt x="346667" y="2162078"/>
                    <a:pt x="348859" y="2157588"/>
                    <a:pt x="351758" y="2153622"/>
                  </a:cubicBezTo>
                  <a:cubicBezTo>
                    <a:pt x="355575" y="2149437"/>
                    <a:pt x="358969" y="2144947"/>
                    <a:pt x="362009" y="2140189"/>
                  </a:cubicBezTo>
                  <a:cubicBezTo>
                    <a:pt x="374947" y="2121001"/>
                    <a:pt x="378765" y="2097054"/>
                    <a:pt x="372401" y="2074790"/>
                  </a:cubicBezTo>
                  <a:cubicBezTo>
                    <a:pt x="365332" y="2051671"/>
                    <a:pt x="367453" y="2027421"/>
                    <a:pt x="370352" y="2004089"/>
                  </a:cubicBezTo>
                  <a:cubicBezTo>
                    <a:pt x="376290" y="1955659"/>
                    <a:pt x="390288" y="1908855"/>
                    <a:pt x="397853" y="1860778"/>
                  </a:cubicBezTo>
                  <a:cubicBezTo>
                    <a:pt x="405418" y="1812702"/>
                    <a:pt x="408175" y="1764837"/>
                    <a:pt x="411427" y="1717043"/>
                  </a:cubicBezTo>
                  <a:cubicBezTo>
                    <a:pt x="413124" y="1692863"/>
                    <a:pt x="414538" y="1668684"/>
                    <a:pt x="414538" y="1644433"/>
                  </a:cubicBezTo>
                  <a:cubicBezTo>
                    <a:pt x="414538" y="1638636"/>
                    <a:pt x="414043" y="1632697"/>
                    <a:pt x="414538" y="1626829"/>
                  </a:cubicBezTo>
                  <a:cubicBezTo>
                    <a:pt x="415387" y="1621102"/>
                    <a:pt x="416871" y="1615502"/>
                    <a:pt x="419062" y="1610143"/>
                  </a:cubicBezTo>
                  <a:cubicBezTo>
                    <a:pt x="422174" y="1598972"/>
                    <a:pt x="424648" y="1587519"/>
                    <a:pt x="426769" y="1576065"/>
                  </a:cubicBezTo>
                  <a:cubicBezTo>
                    <a:pt x="432283" y="1545056"/>
                    <a:pt x="435748" y="1513714"/>
                    <a:pt x="437091" y="1482245"/>
                  </a:cubicBezTo>
                  <a:cubicBezTo>
                    <a:pt x="438646" y="1451610"/>
                    <a:pt x="440061" y="1420968"/>
                    <a:pt x="441403" y="1390334"/>
                  </a:cubicBezTo>
                  <a:cubicBezTo>
                    <a:pt x="443454" y="1340065"/>
                    <a:pt x="446777" y="1289514"/>
                    <a:pt x="446918" y="1239104"/>
                  </a:cubicBezTo>
                  <a:cubicBezTo>
                    <a:pt x="446918" y="1226802"/>
                    <a:pt x="446918" y="1214500"/>
                    <a:pt x="445999" y="1202198"/>
                  </a:cubicBezTo>
                  <a:cubicBezTo>
                    <a:pt x="457806" y="1206582"/>
                    <a:pt x="470744" y="1206582"/>
                    <a:pt x="482551" y="1202198"/>
                  </a:cubicBezTo>
                  <a:cubicBezTo>
                    <a:pt x="479581" y="1259325"/>
                    <a:pt x="484177" y="1317087"/>
                    <a:pt x="486509" y="1374285"/>
                  </a:cubicBezTo>
                  <a:cubicBezTo>
                    <a:pt x="487711" y="1404736"/>
                    <a:pt x="489125" y="1435208"/>
                    <a:pt x="490610" y="1465701"/>
                  </a:cubicBezTo>
                  <a:cubicBezTo>
                    <a:pt x="491882" y="1490941"/>
                    <a:pt x="493014" y="1515969"/>
                    <a:pt x="496337" y="1540997"/>
                  </a:cubicBezTo>
                  <a:cubicBezTo>
                    <a:pt x="499023" y="1564308"/>
                    <a:pt x="503477" y="1587392"/>
                    <a:pt x="509486" y="1610073"/>
                  </a:cubicBezTo>
                  <a:cubicBezTo>
                    <a:pt x="511466" y="1615050"/>
                    <a:pt x="512951" y="1620183"/>
                    <a:pt x="514082" y="1625415"/>
                  </a:cubicBezTo>
                  <a:cubicBezTo>
                    <a:pt x="514647" y="1631565"/>
                    <a:pt x="514082" y="1638211"/>
                    <a:pt x="514082" y="1644363"/>
                  </a:cubicBezTo>
                  <a:cubicBezTo>
                    <a:pt x="514082" y="1656452"/>
                    <a:pt x="514082" y="1668471"/>
                    <a:pt x="515001" y="1680491"/>
                  </a:cubicBezTo>
                  <a:cubicBezTo>
                    <a:pt x="517263" y="1728850"/>
                    <a:pt x="521435" y="1777210"/>
                    <a:pt x="526525" y="1825357"/>
                  </a:cubicBezTo>
                  <a:cubicBezTo>
                    <a:pt x="531615" y="1873504"/>
                    <a:pt x="544058" y="1920803"/>
                    <a:pt x="552754" y="1968739"/>
                  </a:cubicBezTo>
                  <a:cubicBezTo>
                    <a:pt x="557633" y="1992558"/>
                    <a:pt x="560319" y="2016766"/>
                    <a:pt x="560885" y="2041066"/>
                  </a:cubicBezTo>
                  <a:cubicBezTo>
                    <a:pt x="561026" y="2052576"/>
                    <a:pt x="559400" y="2064037"/>
                    <a:pt x="556147" y="2075073"/>
                  </a:cubicBezTo>
                  <a:cubicBezTo>
                    <a:pt x="552754" y="2086173"/>
                    <a:pt x="551976" y="2097917"/>
                    <a:pt x="553956" y="2109363"/>
                  </a:cubicBezTo>
                  <a:cubicBezTo>
                    <a:pt x="556077" y="2120463"/>
                    <a:pt x="560390" y="2131033"/>
                    <a:pt x="566611" y="2140472"/>
                  </a:cubicBezTo>
                  <a:cubicBezTo>
                    <a:pt x="569368" y="2144890"/>
                    <a:pt x="572550" y="2149076"/>
                    <a:pt x="576014" y="2152986"/>
                  </a:cubicBezTo>
                  <a:cubicBezTo>
                    <a:pt x="579478" y="2157603"/>
                    <a:pt x="582023" y="2162799"/>
                    <a:pt x="583649" y="2168328"/>
                  </a:cubicBezTo>
                  <a:cubicBezTo>
                    <a:pt x="591851" y="2188973"/>
                    <a:pt x="603587" y="2207355"/>
                    <a:pt x="628048" y="2206506"/>
                  </a:cubicBezTo>
                  <a:cubicBezTo>
                    <a:pt x="637451" y="2206153"/>
                    <a:pt x="649752" y="2204668"/>
                    <a:pt x="650389" y="2192790"/>
                  </a:cubicBezTo>
                  <a:cubicBezTo>
                    <a:pt x="663468" y="2198234"/>
                    <a:pt x="679446" y="2195972"/>
                    <a:pt x="692809" y="2194770"/>
                  </a:cubicBezTo>
                  <a:cubicBezTo>
                    <a:pt x="705039" y="2193710"/>
                    <a:pt x="722289" y="2193285"/>
                    <a:pt x="730349" y="2182468"/>
                  </a:cubicBezTo>
                  <a:cubicBezTo>
                    <a:pt x="738409" y="2171651"/>
                    <a:pt x="731268" y="2158147"/>
                    <a:pt x="724834" y="2148673"/>
                  </a:cubicBezTo>
                  <a:cubicBezTo>
                    <a:pt x="716351" y="2137184"/>
                    <a:pt x="707231" y="2126190"/>
                    <a:pt x="697474" y="2115726"/>
                  </a:cubicBezTo>
                  <a:cubicBezTo>
                    <a:pt x="684820" y="2101091"/>
                    <a:pt x="674286" y="2084335"/>
                    <a:pt x="662125" y="2069063"/>
                  </a:cubicBezTo>
                  <a:cubicBezTo>
                    <a:pt x="657388" y="2063740"/>
                    <a:pt x="653358" y="2057822"/>
                    <a:pt x="650106" y="2051459"/>
                  </a:cubicBezTo>
                  <a:cubicBezTo>
                    <a:pt x="648833" y="2047563"/>
                    <a:pt x="648339" y="2043456"/>
                    <a:pt x="648622" y="2039369"/>
                  </a:cubicBezTo>
                  <a:cubicBezTo>
                    <a:pt x="648622" y="2031733"/>
                    <a:pt x="648622" y="2024027"/>
                    <a:pt x="648622" y="2016391"/>
                  </a:cubicBezTo>
                  <a:cubicBezTo>
                    <a:pt x="650460" y="1954033"/>
                    <a:pt x="656115" y="1891604"/>
                    <a:pt x="662266" y="1829528"/>
                  </a:cubicBezTo>
                  <a:cubicBezTo>
                    <a:pt x="668417" y="1767453"/>
                    <a:pt x="678244" y="1706650"/>
                    <a:pt x="670751" y="1644292"/>
                  </a:cubicBezTo>
                  <a:cubicBezTo>
                    <a:pt x="667710" y="1618910"/>
                    <a:pt x="659509" y="1594801"/>
                    <a:pt x="658731" y="1569066"/>
                  </a:cubicBezTo>
                  <a:cubicBezTo>
                    <a:pt x="657883" y="1538382"/>
                    <a:pt x="659650" y="1507627"/>
                    <a:pt x="661489" y="1477154"/>
                  </a:cubicBezTo>
                  <a:cubicBezTo>
                    <a:pt x="665236" y="1415008"/>
                    <a:pt x="673225" y="1353357"/>
                    <a:pt x="674215" y="1291070"/>
                  </a:cubicBezTo>
                  <a:cubicBezTo>
                    <a:pt x="674709" y="1259346"/>
                    <a:pt x="674709" y="1227629"/>
                    <a:pt x="674215" y="1195906"/>
                  </a:cubicBezTo>
                  <a:cubicBezTo>
                    <a:pt x="673790" y="1164939"/>
                    <a:pt x="674215" y="1133689"/>
                    <a:pt x="671457" y="1102793"/>
                  </a:cubicBezTo>
                  <a:cubicBezTo>
                    <a:pt x="668700" y="1071896"/>
                    <a:pt x="665094" y="1042838"/>
                    <a:pt x="661559" y="1012931"/>
                  </a:cubicBezTo>
                  <a:cubicBezTo>
                    <a:pt x="658519" y="987479"/>
                    <a:pt x="655550" y="962048"/>
                    <a:pt x="652581" y="936645"/>
                  </a:cubicBezTo>
                  <a:cubicBezTo>
                    <a:pt x="649187" y="907453"/>
                    <a:pt x="647349" y="878090"/>
                    <a:pt x="647278" y="848693"/>
                  </a:cubicBezTo>
                  <a:cubicBezTo>
                    <a:pt x="647278" y="817302"/>
                    <a:pt x="647774" y="785911"/>
                    <a:pt x="648197" y="754590"/>
                  </a:cubicBezTo>
                  <a:cubicBezTo>
                    <a:pt x="648197" y="747944"/>
                    <a:pt x="648197" y="741298"/>
                    <a:pt x="648197" y="734652"/>
                  </a:cubicBezTo>
                  <a:lnTo>
                    <a:pt x="664529" y="792415"/>
                  </a:lnTo>
                  <a:cubicBezTo>
                    <a:pt x="668417" y="805898"/>
                    <a:pt x="672235" y="819444"/>
                    <a:pt x="676053" y="833068"/>
                  </a:cubicBezTo>
                  <a:cubicBezTo>
                    <a:pt x="678244" y="839516"/>
                    <a:pt x="680153" y="846077"/>
                    <a:pt x="681638" y="852723"/>
                  </a:cubicBezTo>
                  <a:cubicBezTo>
                    <a:pt x="683688" y="864742"/>
                    <a:pt x="683547" y="877327"/>
                    <a:pt x="685526" y="889417"/>
                  </a:cubicBezTo>
                  <a:cubicBezTo>
                    <a:pt x="687859" y="903557"/>
                    <a:pt x="690900" y="917697"/>
                    <a:pt x="694293" y="931838"/>
                  </a:cubicBezTo>
                  <a:cubicBezTo>
                    <a:pt x="701151" y="960118"/>
                    <a:pt x="709140" y="988165"/>
                    <a:pt x="718401" y="1015972"/>
                  </a:cubicBezTo>
                  <a:cubicBezTo>
                    <a:pt x="728016" y="1042718"/>
                    <a:pt x="739540" y="1068708"/>
                    <a:pt x="752973" y="1093743"/>
                  </a:cubicBezTo>
                  <a:cubicBezTo>
                    <a:pt x="756225" y="1100177"/>
                    <a:pt x="759548" y="1106610"/>
                    <a:pt x="762870" y="1113044"/>
                  </a:cubicBezTo>
                  <a:lnTo>
                    <a:pt x="767184" y="1121458"/>
                  </a:lnTo>
                  <a:cubicBezTo>
                    <a:pt x="769375" y="1124519"/>
                    <a:pt x="771284" y="1127785"/>
                    <a:pt x="772839" y="1131214"/>
                  </a:cubicBezTo>
                  <a:cubicBezTo>
                    <a:pt x="772486" y="1134410"/>
                    <a:pt x="771708" y="1137542"/>
                    <a:pt x="770577" y="1140547"/>
                  </a:cubicBezTo>
                  <a:cubicBezTo>
                    <a:pt x="769940" y="1144082"/>
                    <a:pt x="769517" y="1147617"/>
                    <a:pt x="769163" y="1151364"/>
                  </a:cubicBezTo>
                  <a:cubicBezTo>
                    <a:pt x="768527" y="1158413"/>
                    <a:pt x="768244" y="1165497"/>
                    <a:pt x="768314" y="1172575"/>
                  </a:cubicBezTo>
                  <a:cubicBezTo>
                    <a:pt x="768314" y="1188482"/>
                    <a:pt x="771072" y="1204390"/>
                    <a:pt x="770436" y="1220298"/>
                  </a:cubicBezTo>
                  <a:cubicBezTo>
                    <a:pt x="769446" y="1236566"/>
                    <a:pt x="769869" y="1252891"/>
                    <a:pt x="771708" y="1269081"/>
                  </a:cubicBezTo>
                  <a:cubicBezTo>
                    <a:pt x="772839" y="1277707"/>
                    <a:pt x="777789" y="1299271"/>
                    <a:pt x="790938" y="1289514"/>
                  </a:cubicBezTo>
                  <a:cubicBezTo>
                    <a:pt x="801189" y="1281949"/>
                    <a:pt x="801543" y="1262011"/>
                    <a:pt x="803240" y="1250629"/>
                  </a:cubicBezTo>
                  <a:cubicBezTo>
                    <a:pt x="804441" y="1262294"/>
                    <a:pt x="805219" y="1274031"/>
                    <a:pt x="806986" y="1285625"/>
                  </a:cubicBezTo>
                  <a:cubicBezTo>
                    <a:pt x="808189" y="1293756"/>
                    <a:pt x="809249" y="1307826"/>
                    <a:pt x="816814" y="1313128"/>
                  </a:cubicBezTo>
                  <a:cubicBezTo>
                    <a:pt x="836680" y="1327268"/>
                    <a:pt x="835620" y="1274950"/>
                    <a:pt x="835549" y="1267455"/>
                  </a:cubicBezTo>
                  <a:cubicBezTo>
                    <a:pt x="837458" y="1281447"/>
                    <a:pt x="840851" y="1295191"/>
                    <a:pt x="845659" y="1308462"/>
                  </a:cubicBezTo>
                  <a:cubicBezTo>
                    <a:pt x="847780" y="1313411"/>
                    <a:pt x="850820" y="1319774"/>
                    <a:pt x="856475" y="1321330"/>
                  </a:cubicBezTo>
                  <a:cubicBezTo>
                    <a:pt x="861708" y="1322517"/>
                    <a:pt x="867010" y="1319420"/>
                    <a:pt x="868495" y="1314259"/>
                  </a:cubicBezTo>
                  <a:cubicBezTo>
                    <a:pt x="873726" y="1302381"/>
                    <a:pt x="870757" y="1285979"/>
                    <a:pt x="869343" y="1273394"/>
                  </a:cubicBezTo>
                  <a:cubicBezTo>
                    <a:pt x="868636" y="1266748"/>
                    <a:pt x="867788" y="1260102"/>
                    <a:pt x="866869" y="1253457"/>
                  </a:cubicBezTo>
                  <a:cubicBezTo>
                    <a:pt x="871464" y="1265476"/>
                    <a:pt x="876907" y="1286050"/>
                    <a:pt x="889209" y="1292625"/>
                  </a:cubicBezTo>
                  <a:cubicBezTo>
                    <a:pt x="905258" y="1301321"/>
                    <a:pt x="905824" y="1276646"/>
                    <a:pt x="904480" y="1267526"/>
                  </a:cubicBezTo>
                  <a:cubicBezTo>
                    <a:pt x="900733" y="1242639"/>
                    <a:pt x="889209" y="1220086"/>
                    <a:pt x="884685" y="1195552"/>
                  </a:cubicBezTo>
                  <a:cubicBezTo>
                    <a:pt x="891047" y="1203336"/>
                    <a:pt x="899885" y="1208625"/>
                    <a:pt x="909783" y="1210470"/>
                  </a:cubicBezTo>
                  <a:cubicBezTo>
                    <a:pt x="915368" y="1211531"/>
                    <a:pt x="929791" y="1210541"/>
                    <a:pt x="928023" y="1201491"/>
                  </a:cubicBezTo>
                  <a:close/>
                  <a:moveTo>
                    <a:pt x="357201" y="311294"/>
                  </a:moveTo>
                  <a:cubicBezTo>
                    <a:pt x="322700" y="261804"/>
                    <a:pt x="312237" y="197819"/>
                    <a:pt x="318247" y="138713"/>
                  </a:cubicBezTo>
                  <a:cubicBezTo>
                    <a:pt x="321711" y="104565"/>
                    <a:pt x="335922" y="69709"/>
                    <a:pt x="362221" y="46802"/>
                  </a:cubicBezTo>
                  <a:cubicBezTo>
                    <a:pt x="391278" y="21491"/>
                    <a:pt x="431576" y="12936"/>
                    <a:pt x="469259" y="14138"/>
                  </a:cubicBezTo>
                  <a:cubicBezTo>
                    <a:pt x="506941" y="15340"/>
                    <a:pt x="545401" y="25379"/>
                    <a:pt x="572408" y="53094"/>
                  </a:cubicBezTo>
                  <a:cubicBezTo>
                    <a:pt x="596022" y="77274"/>
                    <a:pt x="606980" y="110433"/>
                    <a:pt x="610232" y="143450"/>
                  </a:cubicBezTo>
                  <a:cubicBezTo>
                    <a:pt x="616100" y="203687"/>
                    <a:pt x="603162" y="270712"/>
                    <a:pt x="565197" y="318860"/>
                  </a:cubicBezTo>
                  <a:cubicBezTo>
                    <a:pt x="552542" y="335085"/>
                    <a:pt x="537201" y="349006"/>
                    <a:pt x="519808" y="360007"/>
                  </a:cubicBezTo>
                  <a:cubicBezTo>
                    <a:pt x="502558" y="370966"/>
                    <a:pt x="480146" y="381218"/>
                    <a:pt x="459220" y="379238"/>
                  </a:cubicBezTo>
                  <a:cubicBezTo>
                    <a:pt x="418073" y="375845"/>
                    <a:pt x="380037" y="344029"/>
                    <a:pt x="357201" y="311294"/>
                  </a:cubicBezTo>
                  <a:close/>
                  <a:moveTo>
                    <a:pt x="915651" y="1202269"/>
                  </a:moveTo>
                  <a:cubicBezTo>
                    <a:pt x="904763" y="1203542"/>
                    <a:pt x="895501" y="1195199"/>
                    <a:pt x="888998" y="1187563"/>
                  </a:cubicBezTo>
                  <a:cubicBezTo>
                    <a:pt x="885957" y="1183887"/>
                    <a:pt x="883837" y="1178867"/>
                    <a:pt x="880513" y="1175403"/>
                  </a:cubicBezTo>
                  <a:cubicBezTo>
                    <a:pt x="879100" y="1173395"/>
                    <a:pt x="876342" y="1172914"/>
                    <a:pt x="874292" y="1174335"/>
                  </a:cubicBezTo>
                  <a:cubicBezTo>
                    <a:pt x="872949" y="1175275"/>
                    <a:pt x="872242" y="1176887"/>
                    <a:pt x="872453" y="1178513"/>
                  </a:cubicBezTo>
                  <a:cubicBezTo>
                    <a:pt x="873232" y="1188086"/>
                    <a:pt x="874929" y="1197553"/>
                    <a:pt x="877544" y="1206794"/>
                  </a:cubicBezTo>
                  <a:cubicBezTo>
                    <a:pt x="880513" y="1223267"/>
                    <a:pt x="888361" y="1238821"/>
                    <a:pt x="892462" y="1255224"/>
                  </a:cubicBezTo>
                  <a:cubicBezTo>
                    <a:pt x="893381" y="1258830"/>
                    <a:pt x="900097" y="1283858"/>
                    <a:pt x="894511" y="1285413"/>
                  </a:cubicBezTo>
                  <a:cubicBezTo>
                    <a:pt x="888927" y="1286969"/>
                    <a:pt x="881009" y="1264769"/>
                    <a:pt x="879453" y="1261092"/>
                  </a:cubicBezTo>
                  <a:cubicBezTo>
                    <a:pt x="876130" y="1252962"/>
                    <a:pt x="873161" y="1244760"/>
                    <a:pt x="870050" y="1236559"/>
                  </a:cubicBezTo>
                  <a:cubicBezTo>
                    <a:pt x="868353" y="1232105"/>
                    <a:pt x="866515" y="1223550"/>
                    <a:pt x="861213" y="1222419"/>
                  </a:cubicBezTo>
                  <a:cubicBezTo>
                    <a:pt x="849901" y="1219661"/>
                    <a:pt x="856193" y="1245255"/>
                    <a:pt x="857042" y="1251335"/>
                  </a:cubicBezTo>
                  <a:cubicBezTo>
                    <a:pt x="859516" y="1266282"/>
                    <a:pt x="861000" y="1281376"/>
                    <a:pt x="861566" y="1296513"/>
                  </a:cubicBezTo>
                  <a:cubicBezTo>
                    <a:pt x="861566" y="1299766"/>
                    <a:pt x="862415" y="1309522"/>
                    <a:pt x="859587" y="1311997"/>
                  </a:cubicBezTo>
                  <a:cubicBezTo>
                    <a:pt x="856759" y="1314472"/>
                    <a:pt x="855345" y="1308108"/>
                    <a:pt x="854355" y="1305846"/>
                  </a:cubicBezTo>
                  <a:cubicBezTo>
                    <a:pt x="850113" y="1294725"/>
                    <a:pt x="847144" y="1283179"/>
                    <a:pt x="845447" y="1271415"/>
                  </a:cubicBezTo>
                  <a:cubicBezTo>
                    <a:pt x="843750" y="1262648"/>
                    <a:pt x="842336" y="1253739"/>
                    <a:pt x="840498" y="1244972"/>
                  </a:cubicBezTo>
                  <a:cubicBezTo>
                    <a:pt x="840144" y="1240695"/>
                    <a:pt x="838872" y="1236545"/>
                    <a:pt x="836893" y="1232741"/>
                  </a:cubicBezTo>
                  <a:cubicBezTo>
                    <a:pt x="835478" y="1230104"/>
                    <a:pt x="832155" y="1229135"/>
                    <a:pt x="829469" y="1230585"/>
                  </a:cubicBezTo>
                  <a:cubicBezTo>
                    <a:pt x="828337" y="1231221"/>
                    <a:pt x="827418" y="1232267"/>
                    <a:pt x="826995" y="1233519"/>
                  </a:cubicBezTo>
                  <a:cubicBezTo>
                    <a:pt x="825510" y="1238765"/>
                    <a:pt x="825156" y="1244251"/>
                    <a:pt x="825934" y="1249639"/>
                  </a:cubicBezTo>
                  <a:cubicBezTo>
                    <a:pt x="825934" y="1256709"/>
                    <a:pt x="825934" y="1263779"/>
                    <a:pt x="826359" y="1270849"/>
                  </a:cubicBezTo>
                  <a:cubicBezTo>
                    <a:pt x="826782" y="1277919"/>
                    <a:pt x="826359" y="1283929"/>
                    <a:pt x="825863" y="1290504"/>
                  </a:cubicBezTo>
                  <a:cubicBezTo>
                    <a:pt x="825863" y="1293827"/>
                    <a:pt x="825510" y="1304149"/>
                    <a:pt x="821975" y="1306199"/>
                  </a:cubicBezTo>
                  <a:cubicBezTo>
                    <a:pt x="818016" y="1302664"/>
                    <a:pt x="817309" y="1293685"/>
                    <a:pt x="816531" y="1288736"/>
                  </a:cubicBezTo>
                  <a:cubicBezTo>
                    <a:pt x="815188" y="1280959"/>
                    <a:pt x="814410" y="1273041"/>
                    <a:pt x="813632" y="1265122"/>
                  </a:cubicBezTo>
                  <a:cubicBezTo>
                    <a:pt x="813067" y="1256546"/>
                    <a:pt x="812077" y="1247998"/>
                    <a:pt x="810663" y="1239528"/>
                  </a:cubicBezTo>
                  <a:cubicBezTo>
                    <a:pt x="809673" y="1234721"/>
                    <a:pt x="806846" y="1226944"/>
                    <a:pt x="800412" y="1230903"/>
                  </a:cubicBezTo>
                  <a:cubicBezTo>
                    <a:pt x="795675" y="1233802"/>
                    <a:pt x="795392" y="1242356"/>
                    <a:pt x="794614" y="1247235"/>
                  </a:cubicBezTo>
                  <a:cubicBezTo>
                    <a:pt x="793483" y="1254305"/>
                    <a:pt x="792635" y="1261940"/>
                    <a:pt x="791009" y="1269223"/>
                  </a:cubicBezTo>
                  <a:cubicBezTo>
                    <a:pt x="790372" y="1272051"/>
                    <a:pt x="788605" y="1282939"/>
                    <a:pt x="784788" y="1283363"/>
                  </a:cubicBezTo>
                  <a:cubicBezTo>
                    <a:pt x="781182" y="1281949"/>
                    <a:pt x="780545" y="1269223"/>
                    <a:pt x="780192" y="1266112"/>
                  </a:cubicBezTo>
                  <a:cubicBezTo>
                    <a:pt x="779415" y="1258596"/>
                    <a:pt x="778990" y="1251046"/>
                    <a:pt x="778990" y="1243488"/>
                  </a:cubicBezTo>
                  <a:cubicBezTo>
                    <a:pt x="778990" y="1235074"/>
                    <a:pt x="778990" y="1226661"/>
                    <a:pt x="779415" y="1218318"/>
                  </a:cubicBezTo>
                  <a:cubicBezTo>
                    <a:pt x="779415" y="1210308"/>
                    <a:pt x="778919" y="1202304"/>
                    <a:pt x="777929" y="1194350"/>
                  </a:cubicBezTo>
                  <a:cubicBezTo>
                    <a:pt x="776374" y="1177870"/>
                    <a:pt x="776657" y="1161277"/>
                    <a:pt x="778778" y="1144860"/>
                  </a:cubicBezTo>
                  <a:cubicBezTo>
                    <a:pt x="780121" y="1137599"/>
                    <a:pt x="782172" y="1130493"/>
                    <a:pt x="784928" y="1123649"/>
                  </a:cubicBezTo>
                  <a:cubicBezTo>
                    <a:pt x="785777" y="1121387"/>
                    <a:pt x="787474" y="1117993"/>
                    <a:pt x="783939" y="1116579"/>
                  </a:cubicBezTo>
                  <a:cubicBezTo>
                    <a:pt x="780404" y="1115165"/>
                    <a:pt x="777718" y="1120114"/>
                    <a:pt x="776303" y="1122448"/>
                  </a:cubicBezTo>
                  <a:cubicBezTo>
                    <a:pt x="759972" y="1089147"/>
                    <a:pt x="741802" y="1055564"/>
                    <a:pt x="730491" y="1020214"/>
                  </a:cubicBezTo>
                  <a:cubicBezTo>
                    <a:pt x="719108" y="984594"/>
                    <a:pt x="709776" y="948332"/>
                    <a:pt x="702706" y="911617"/>
                  </a:cubicBezTo>
                  <a:cubicBezTo>
                    <a:pt x="698889" y="893666"/>
                    <a:pt x="696555" y="875439"/>
                    <a:pt x="695636" y="857107"/>
                  </a:cubicBezTo>
                  <a:cubicBezTo>
                    <a:pt x="695707" y="853366"/>
                    <a:pt x="695141" y="849633"/>
                    <a:pt x="694010" y="846077"/>
                  </a:cubicBezTo>
                  <a:lnTo>
                    <a:pt x="681921" y="809737"/>
                  </a:lnTo>
                  <a:lnTo>
                    <a:pt x="650672" y="715704"/>
                  </a:lnTo>
                  <a:cubicBezTo>
                    <a:pt x="648551" y="707524"/>
                    <a:pt x="647844" y="699026"/>
                    <a:pt x="648693" y="690605"/>
                  </a:cubicBezTo>
                  <a:cubicBezTo>
                    <a:pt x="648197" y="682086"/>
                    <a:pt x="648904" y="673545"/>
                    <a:pt x="650813" y="665224"/>
                  </a:cubicBezTo>
                  <a:cubicBezTo>
                    <a:pt x="651874" y="661689"/>
                    <a:pt x="660217" y="648680"/>
                    <a:pt x="656469" y="646488"/>
                  </a:cubicBezTo>
                  <a:cubicBezTo>
                    <a:pt x="652722" y="644296"/>
                    <a:pt x="642330" y="654760"/>
                    <a:pt x="640067" y="657800"/>
                  </a:cubicBezTo>
                  <a:cubicBezTo>
                    <a:pt x="631512" y="669819"/>
                    <a:pt x="633705" y="686576"/>
                    <a:pt x="633421" y="700716"/>
                  </a:cubicBezTo>
                  <a:cubicBezTo>
                    <a:pt x="633138" y="716079"/>
                    <a:pt x="632856" y="731421"/>
                    <a:pt x="632644" y="746742"/>
                  </a:cubicBezTo>
                  <a:cubicBezTo>
                    <a:pt x="632007" y="781760"/>
                    <a:pt x="631583" y="816736"/>
                    <a:pt x="631300" y="851662"/>
                  </a:cubicBezTo>
                  <a:cubicBezTo>
                    <a:pt x="631512" y="886681"/>
                    <a:pt x="633845" y="921649"/>
                    <a:pt x="638370" y="956371"/>
                  </a:cubicBezTo>
                  <a:cubicBezTo>
                    <a:pt x="641763" y="985358"/>
                    <a:pt x="645440" y="1014275"/>
                    <a:pt x="648904" y="1043192"/>
                  </a:cubicBezTo>
                  <a:cubicBezTo>
                    <a:pt x="650955" y="1060372"/>
                    <a:pt x="653076" y="1077623"/>
                    <a:pt x="654773" y="1094874"/>
                  </a:cubicBezTo>
                  <a:cubicBezTo>
                    <a:pt x="658449" y="1132204"/>
                    <a:pt x="658378" y="1170029"/>
                    <a:pt x="658944" y="1207572"/>
                  </a:cubicBezTo>
                  <a:cubicBezTo>
                    <a:pt x="659509" y="1245114"/>
                    <a:pt x="659721" y="1283292"/>
                    <a:pt x="658944" y="1321117"/>
                  </a:cubicBezTo>
                  <a:cubicBezTo>
                    <a:pt x="658166" y="1358942"/>
                    <a:pt x="653500" y="1395495"/>
                    <a:pt x="650813" y="1432684"/>
                  </a:cubicBezTo>
                  <a:cubicBezTo>
                    <a:pt x="648126" y="1469872"/>
                    <a:pt x="645652" y="1507697"/>
                    <a:pt x="645440" y="1545240"/>
                  </a:cubicBezTo>
                  <a:cubicBezTo>
                    <a:pt x="644450" y="1563297"/>
                    <a:pt x="645581" y="1581417"/>
                    <a:pt x="648975" y="1599185"/>
                  </a:cubicBezTo>
                  <a:cubicBezTo>
                    <a:pt x="652581" y="1612908"/>
                    <a:pt x="655479" y="1626807"/>
                    <a:pt x="657671" y="1640828"/>
                  </a:cubicBezTo>
                  <a:cubicBezTo>
                    <a:pt x="668064" y="1714922"/>
                    <a:pt x="654206" y="1788734"/>
                    <a:pt x="647703" y="1862546"/>
                  </a:cubicBezTo>
                  <a:cubicBezTo>
                    <a:pt x="644379" y="1900866"/>
                    <a:pt x="641410" y="1939257"/>
                    <a:pt x="639289" y="1977718"/>
                  </a:cubicBezTo>
                  <a:cubicBezTo>
                    <a:pt x="638229" y="1996595"/>
                    <a:pt x="637239" y="2015614"/>
                    <a:pt x="637451" y="2034279"/>
                  </a:cubicBezTo>
                  <a:cubicBezTo>
                    <a:pt x="636744" y="2041582"/>
                    <a:pt x="637592" y="2048956"/>
                    <a:pt x="639926" y="2055913"/>
                  </a:cubicBezTo>
                  <a:cubicBezTo>
                    <a:pt x="642683" y="2060968"/>
                    <a:pt x="646006" y="2065712"/>
                    <a:pt x="649752" y="2070053"/>
                  </a:cubicBezTo>
                  <a:cubicBezTo>
                    <a:pt x="654206" y="2075780"/>
                    <a:pt x="658802" y="2081436"/>
                    <a:pt x="663398" y="2087092"/>
                  </a:cubicBezTo>
                  <a:cubicBezTo>
                    <a:pt x="671670" y="2097486"/>
                    <a:pt x="678598" y="2108868"/>
                    <a:pt x="687082" y="2118978"/>
                  </a:cubicBezTo>
                  <a:cubicBezTo>
                    <a:pt x="698535" y="2130885"/>
                    <a:pt x="709140" y="2143646"/>
                    <a:pt x="718684" y="2157157"/>
                  </a:cubicBezTo>
                  <a:cubicBezTo>
                    <a:pt x="721866" y="2162318"/>
                    <a:pt x="726461" y="2170378"/>
                    <a:pt x="722502" y="2176317"/>
                  </a:cubicBezTo>
                  <a:cubicBezTo>
                    <a:pt x="718543" y="2182256"/>
                    <a:pt x="707655" y="2183387"/>
                    <a:pt x="701292" y="2184377"/>
                  </a:cubicBezTo>
                  <a:cubicBezTo>
                    <a:pt x="693232" y="2185438"/>
                    <a:pt x="685102" y="2186215"/>
                    <a:pt x="676972" y="2186569"/>
                  </a:cubicBezTo>
                  <a:cubicBezTo>
                    <a:pt x="668275" y="2187884"/>
                    <a:pt x="659438" y="2186837"/>
                    <a:pt x="651308" y="2183529"/>
                  </a:cubicBezTo>
                  <a:cubicBezTo>
                    <a:pt x="646925" y="2181054"/>
                    <a:pt x="643885" y="2170590"/>
                    <a:pt x="638724" y="2171156"/>
                  </a:cubicBezTo>
                  <a:cubicBezTo>
                    <a:pt x="630735" y="2172004"/>
                    <a:pt x="637805" y="2180913"/>
                    <a:pt x="639148" y="2183670"/>
                  </a:cubicBezTo>
                  <a:cubicBezTo>
                    <a:pt x="642683" y="2190740"/>
                    <a:pt x="641269" y="2196113"/>
                    <a:pt x="633068" y="2196820"/>
                  </a:cubicBezTo>
                  <a:cubicBezTo>
                    <a:pt x="625574" y="2198086"/>
                    <a:pt x="617867" y="2196523"/>
                    <a:pt x="611434" y="2192437"/>
                  </a:cubicBezTo>
                  <a:cubicBezTo>
                    <a:pt x="598143" y="2182397"/>
                    <a:pt x="597295" y="2164934"/>
                    <a:pt x="591851" y="2150865"/>
                  </a:cubicBezTo>
                  <a:cubicBezTo>
                    <a:pt x="589800" y="2145916"/>
                    <a:pt x="583508" y="2142663"/>
                    <a:pt x="579761" y="2138775"/>
                  </a:cubicBezTo>
                  <a:cubicBezTo>
                    <a:pt x="574459" y="2133267"/>
                    <a:pt x="570005" y="2126939"/>
                    <a:pt x="566681" y="2120039"/>
                  </a:cubicBezTo>
                  <a:cubicBezTo>
                    <a:pt x="560178" y="2106669"/>
                    <a:pt x="558976" y="2091356"/>
                    <a:pt x="563217" y="2077124"/>
                  </a:cubicBezTo>
                  <a:cubicBezTo>
                    <a:pt x="572055" y="2046439"/>
                    <a:pt x="568449" y="2013988"/>
                    <a:pt x="564490" y="1982667"/>
                  </a:cubicBezTo>
                  <a:cubicBezTo>
                    <a:pt x="559965" y="1946892"/>
                    <a:pt x="552896" y="1911542"/>
                    <a:pt x="546532" y="1876050"/>
                  </a:cubicBezTo>
                  <a:cubicBezTo>
                    <a:pt x="540169" y="1840558"/>
                    <a:pt x="537554" y="1802591"/>
                    <a:pt x="534656" y="1765897"/>
                  </a:cubicBezTo>
                  <a:cubicBezTo>
                    <a:pt x="531615" y="1728073"/>
                    <a:pt x="528858" y="1690106"/>
                    <a:pt x="527586" y="1652210"/>
                  </a:cubicBezTo>
                  <a:cubicBezTo>
                    <a:pt x="527586" y="1643302"/>
                    <a:pt x="527586" y="1634464"/>
                    <a:pt x="527586" y="1625556"/>
                  </a:cubicBezTo>
                  <a:cubicBezTo>
                    <a:pt x="527090" y="1619850"/>
                    <a:pt x="525747" y="1614251"/>
                    <a:pt x="523626" y="1608941"/>
                  </a:cubicBezTo>
                  <a:cubicBezTo>
                    <a:pt x="518889" y="1591506"/>
                    <a:pt x="515425" y="1573767"/>
                    <a:pt x="513163" y="1555845"/>
                  </a:cubicBezTo>
                  <a:cubicBezTo>
                    <a:pt x="508284" y="1521201"/>
                    <a:pt x="506517" y="1486558"/>
                    <a:pt x="504749" y="1451631"/>
                  </a:cubicBezTo>
                  <a:cubicBezTo>
                    <a:pt x="501922" y="1395071"/>
                    <a:pt x="498740" y="1339005"/>
                    <a:pt x="495912" y="1282656"/>
                  </a:cubicBezTo>
                  <a:cubicBezTo>
                    <a:pt x="495064" y="1264557"/>
                    <a:pt x="494144" y="1246528"/>
                    <a:pt x="492448" y="1228499"/>
                  </a:cubicBezTo>
                  <a:cubicBezTo>
                    <a:pt x="492024" y="1223904"/>
                    <a:pt x="491599" y="1219308"/>
                    <a:pt x="491105" y="1214359"/>
                  </a:cubicBezTo>
                  <a:cubicBezTo>
                    <a:pt x="490115" y="1209855"/>
                    <a:pt x="489550" y="1205259"/>
                    <a:pt x="489479" y="1200643"/>
                  </a:cubicBezTo>
                  <a:cubicBezTo>
                    <a:pt x="489479" y="1197391"/>
                    <a:pt x="488489" y="1199441"/>
                    <a:pt x="490893" y="1196684"/>
                  </a:cubicBezTo>
                  <a:cubicBezTo>
                    <a:pt x="492307" y="1195128"/>
                    <a:pt x="494428" y="1194068"/>
                    <a:pt x="495912" y="1192583"/>
                  </a:cubicBezTo>
                  <a:cubicBezTo>
                    <a:pt x="498458" y="1190080"/>
                    <a:pt x="500437" y="1187033"/>
                    <a:pt x="501639" y="1183675"/>
                  </a:cubicBezTo>
                  <a:cubicBezTo>
                    <a:pt x="477389" y="1193820"/>
                    <a:pt x="450029" y="1193820"/>
                    <a:pt x="425779" y="1183675"/>
                  </a:cubicBezTo>
                  <a:cubicBezTo>
                    <a:pt x="426981" y="1187047"/>
                    <a:pt x="428960" y="1190101"/>
                    <a:pt x="431505" y="1192583"/>
                  </a:cubicBezTo>
                  <a:cubicBezTo>
                    <a:pt x="432920" y="1194068"/>
                    <a:pt x="435253" y="1195199"/>
                    <a:pt x="436455" y="1196684"/>
                  </a:cubicBezTo>
                  <a:cubicBezTo>
                    <a:pt x="438575" y="1199299"/>
                    <a:pt x="437727" y="1195623"/>
                    <a:pt x="437939" y="1200643"/>
                  </a:cubicBezTo>
                  <a:cubicBezTo>
                    <a:pt x="437516" y="1210788"/>
                    <a:pt x="436384" y="1220891"/>
                    <a:pt x="434687" y="1230903"/>
                  </a:cubicBezTo>
                  <a:cubicBezTo>
                    <a:pt x="433132" y="1248861"/>
                    <a:pt x="432213" y="1266960"/>
                    <a:pt x="431365" y="1284989"/>
                  </a:cubicBezTo>
                  <a:lnTo>
                    <a:pt x="429244" y="1324935"/>
                  </a:lnTo>
                  <a:cubicBezTo>
                    <a:pt x="427759" y="1353216"/>
                    <a:pt x="426203" y="1380860"/>
                    <a:pt x="424789" y="1408857"/>
                  </a:cubicBezTo>
                  <a:cubicBezTo>
                    <a:pt x="423446" y="1435300"/>
                    <a:pt x="422103" y="1461742"/>
                    <a:pt x="420830" y="1488184"/>
                  </a:cubicBezTo>
                  <a:cubicBezTo>
                    <a:pt x="419558" y="1512505"/>
                    <a:pt x="417225" y="1536706"/>
                    <a:pt x="413760" y="1560794"/>
                  </a:cubicBezTo>
                  <a:cubicBezTo>
                    <a:pt x="411498" y="1578505"/>
                    <a:pt x="407751" y="1596003"/>
                    <a:pt x="402661" y="1613113"/>
                  </a:cubicBezTo>
                  <a:cubicBezTo>
                    <a:pt x="400752" y="1618274"/>
                    <a:pt x="399903" y="1623746"/>
                    <a:pt x="400116" y="1629232"/>
                  </a:cubicBezTo>
                  <a:cubicBezTo>
                    <a:pt x="400116" y="1638565"/>
                    <a:pt x="400116" y="1647968"/>
                    <a:pt x="400116" y="1657513"/>
                  </a:cubicBezTo>
                  <a:cubicBezTo>
                    <a:pt x="398843" y="1695479"/>
                    <a:pt x="396156" y="1733516"/>
                    <a:pt x="393046" y="1771412"/>
                  </a:cubicBezTo>
                  <a:cubicBezTo>
                    <a:pt x="390783" y="1808148"/>
                    <a:pt x="386612" y="1844750"/>
                    <a:pt x="380674" y="1881069"/>
                  </a:cubicBezTo>
                  <a:cubicBezTo>
                    <a:pt x="373957" y="1917551"/>
                    <a:pt x="366534" y="1953892"/>
                    <a:pt x="362645" y="1990798"/>
                  </a:cubicBezTo>
                  <a:cubicBezTo>
                    <a:pt x="360312" y="2008727"/>
                    <a:pt x="359252" y="2026806"/>
                    <a:pt x="359535" y="2044884"/>
                  </a:cubicBezTo>
                  <a:cubicBezTo>
                    <a:pt x="360171" y="2056528"/>
                    <a:pt x="362221" y="2068052"/>
                    <a:pt x="365473" y="2079244"/>
                  </a:cubicBezTo>
                  <a:cubicBezTo>
                    <a:pt x="369503" y="2094721"/>
                    <a:pt x="367099" y="2111166"/>
                    <a:pt x="358828" y="2124847"/>
                  </a:cubicBezTo>
                  <a:cubicBezTo>
                    <a:pt x="355151" y="2131111"/>
                    <a:pt x="350556" y="2136809"/>
                    <a:pt x="345253" y="2141744"/>
                  </a:cubicBezTo>
                  <a:cubicBezTo>
                    <a:pt x="339880" y="2146764"/>
                    <a:pt x="336911" y="2148814"/>
                    <a:pt x="335072" y="2155884"/>
                  </a:cubicBezTo>
                  <a:cubicBezTo>
                    <a:pt x="331537" y="2169459"/>
                    <a:pt x="326306" y="2190033"/>
                    <a:pt x="311601" y="2195619"/>
                  </a:cubicBezTo>
                  <a:cubicBezTo>
                    <a:pt x="305379" y="2197754"/>
                    <a:pt x="298734" y="2198149"/>
                    <a:pt x="292300" y="2196750"/>
                  </a:cubicBezTo>
                  <a:cubicBezTo>
                    <a:pt x="282685" y="2194275"/>
                    <a:pt x="288553" y="2185579"/>
                    <a:pt x="291523" y="2179852"/>
                  </a:cubicBezTo>
                  <a:cubicBezTo>
                    <a:pt x="293502" y="2176034"/>
                    <a:pt x="292653" y="2168681"/>
                    <a:pt x="286573" y="2172075"/>
                  </a:cubicBezTo>
                  <a:cubicBezTo>
                    <a:pt x="284099" y="2173489"/>
                    <a:pt x="282827" y="2177873"/>
                    <a:pt x="281130" y="2180064"/>
                  </a:cubicBezTo>
                  <a:cubicBezTo>
                    <a:pt x="278373" y="2183119"/>
                    <a:pt x="274696" y="2185162"/>
                    <a:pt x="270666" y="2185862"/>
                  </a:cubicBezTo>
                  <a:cubicBezTo>
                    <a:pt x="253981" y="2188103"/>
                    <a:pt x="237084" y="2187212"/>
                    <a:pt x="220753" y="2183246"/>
                  </a:cubicBezTo>
                  <a:cubicBezTo>
                    <a:pt x="215026" y="2182185"/>
                    <a:pt x="206047" y="2180206"/>
                    <a:pt x="204492" y="2173489"/>
                  </a:cubicBezTo>
                  <a:cubicBezTo>
                    <a:pt x="202937" y="2166772"/>
                    <a:pt x="209229" y="2157864"/>
                    <a:pt x="212976" y="2152279"/>
                  </a:cubicBezTo>
                  <a:cubicBezTo>
                    <a:pt x="222873" y="2138492"/>
                    <a:pt x="235741" y="2127180"/>
                    <a:pt x="245851" y="2113535"/>
                  </a:cubicBezTo>
                  <a:cubicBezTo>
                    <a:pt x="257516" y="2097839"/>
                    <a:pt x="269606" y="2082497"/>
                    <a:pt x="281200" y="2066872"/>
                  </a:cubicBezTo>
                  <a:cubicBezTo>
                    <a:pt x="284665" y="2062905"/>
                    <a:pt x="287492" y="2058395"/>
                    <a:pt x="289472" y="2053509"/>
                  </a:cubicBezTo>
                  <a:cubicBezTo>
                    <a:pt x="291098" y="2045202"/>
                    <a:pt x="291593" y="2036704"/>
                    <a:pt x="290886" y="2028269"/>
                  </a:cubicBezTo>
                  <a:cubicBezTo>
                    <a:pt x="290886" y="2009675"/>
                    <a:pt x="289684" y="1991010"/>
                    <a:pt x="288624" y="1972415"/>
                  </a:cubicBezTo>
                  <a:cubicBezTo>
                    <a:pt x="286432" y="1935226"/>
                    <a:pt x="283463" y="1898108"/>
                    <a:pt x="280069" y="1860990"/>
                  </a:cubicBezTo>
                  <a:cubicBezTo>
                    <a:pt x="276676" y="1823872"/>
                    <a:pt x="271656" y="1786118"/>
                    <a:pt x="268050" y="1748647"/>
                  </a:cubicBezTo>
                  <a:cubicBezTo>
                    <a:pt x="264374" y="1711833"/>
                    <a:pt x="265081" y="1674700"/>
                    <a:pt x="270313" y="1638070"/>
                  </a:cubicBezTo>
                  <a:cubicBezTo>
                    <a:pt x="272363" y="1624354"/>
                    <a:pt x="275828" y="1611133"/>
                    <a:pt x="278938" y="1597700"/>
                  </a:cubicBezTo>
                  <a:cubicBezTo>
                    <a:pt x="282261" y="1579473"/>
                    <a:pt x="283463" y="1560914"/>
                    <a:pt x="282473" y="1542412"/>
                  </a:cubicBezTo>
                  <a:cubicBezTo>
                    <a:pt x="282473" y="1504869"/>
                    <a:pt x="279716" y="1467327"/>
                    <a:pt x="276887" y="1429926"/>
                  </a:cubicBezTo>
                  <a:cubicBezTo>
                    <a:pt x="274060" y="1392525"/>
                    <a:pt x="269818" y="1354700"/>
                    <a:pt x="268828" y="1316805"/>
                  </a:cubicBezTo>
                  <a:cubicBezTo>
                    <a:pt x="267839" y="1278909"/>
                    <a:pt x="268121" y="1241084"/>
                    <a:pt x="268828" y="1203188"/>
                  </a:cubicBezTo>
                  <a:cubicBezTo>
                    <a:pt x="269535" y="1165292"/>
                    <a:pt x="269394" y="1128881"/>
                    <a:pt x="273211" y="1091975"/>
                  </a:cubicBezTo>
                  <a:cubicBezTo>
                    <a:pt x="276676" y="1057261"/>
                    <a:pt x="281341" y="1022688"/>
                    <a:pt x="285513" y="988045"/>
                  </a:cubicBezTo>
                  <a:cubicBezTo>
                    <a:pt x="292229" y="940937"/>
                    <a:pt x="295906" y="893447"/>
                    <a:pt x="296613" y="845865"/>
                  </a:cubicBezTo>
                  <a:cubicBezTo>
                    <a:pt x="296613" y="797011"/>
                    <a:pt x="295340" y="748156"/>
                    <a:pt x="294491" y="699302"/>
                  </a:cubicBezTo>
                  <a:cubicBezTo>
                    <a:pt x="294491" y="684454"/>
                    <a:pt x="296400" y="667274"/>
                    <a:pt x="286008" y="655255"/>
                  </a:cubicBezTo>
                  <a:cubicBezTo>
                    <a:pt x="284099" y="652993"/>
                    <a:pt x="272929" y="642388"/>
                    <a:pt x="270313" y="647690"/>
                  </a:cubicBezTo>
                  <a:cubicBezTo>
                    <a:pt x="269323" y="649670"/>
                    <a:pt x="273070" y="654760"/>
                    <a:pt x="273848" y="656457"/>
                  </a:cubicBezTo>
                  <a:cubicBezTo>
                    <a:pt x="275757" y="660529"/>
                    <a:pt x="277241" y="664800"/>
                    <a:pt x="278231" y="669183"/>
                  </a:cubicBezTo>
                  <a:cubicBezTo>
                    <a:pt x="279292" y="677073"/>
                    <a:pt x="279716" y="685048"/>
                    <a:pt x="279363" y="693009"/>
                  </a:cubicBezTo>
                  <a:cubicBezTo>
                    <a:pt x="279999" y="701034"/>
                    <a:pt x="279150" y="709115"/>
                    <a:pt x="276887" y="716836"/>
                  </a:cubicBezTo>
                  <a:cubicBezTo>
                    <a:pt x="272151" y="730976"/>
                    <a:pt x="267485" y="745116"/>
                    <a:pt x="262748" y="759256"/>
                  </a:cubicBezTo>
                  <a:cubicBezTo>
                    <a:pt x="253062" y="788456"/>
                    <a:pt x="242599" y="817514"/>
                    <a:pt x="233620" y="846926"/>
                  </a:cubicBezTo>
                  <a:cubicBezTo>
                    <a:pt x="232489" y="851981"/>
                    <a:pt x="231994" y="857156"/>
                    <a:pt x="232135" y="862338"/>
                  </a:cubicBezTo>
                  <a:cubicBezTo>
                    <a:pt x="230792" y="881124"/>
                    <a:pt x="228035" y="899789"/>
                    <a:pt x="224076" y="918192"/>
                  </a:cubicBezTo>
                  <a:cubicBezTo>
                    <a:pt x="217006" y="953437"/>
                    <a:pt x="207956" y="988236"/>
                    <a:pt x="196786" y="1022406"/>
                  </a:cubicBezTo>
                  <a:cubicBezTo>
                    <a:pt x="185616" y="1056908"/>
                    <a:pt x="167729" y="1089784"/>
                    <a:pt x="151751" y="1122235"/>
                  </a:cubicBezTo>
                  <a:cubicBezTo>
                    <a:pt x="150407" y="1119973"/>
                    <a:pt x="147297" y="1115165"/>
                    <a:pt x="143904" y="1116509"/>
                  </a:cubicBezTo>
                  <a:cubicBezTo>
                    <a:pt x="140510" y="1117852"/>
                    <a:pt x="142136" y="1120185"/>
                    <a:pt x="142772" y="1122235"/>
                  </a:cubicBezTo>
                  <a:cubicBezTo>
                    <a:pt x="145317" y="1129051"/>
                    <a:pt x="147368" y="1136015"/>
                    <a:pt x="149064" y="1143092"/>
                  </a:cubicBezTo>
                  <a:cubicBezTo>
                    <a:pt x="151397" y="1159891"/>
                    <a:pt x="151822" y="1176901"/>
                    <a:pt x="150196" y="1193785"/>
                  </a:cubicBezTo>
                  <a:cubicBezTo>
                    <a:pt x="149206" y="1201286"/>
                    <a:pt x="148711" y="1208844"/>
                    <a:pt x="148640" y="1216409"/>
                  </a:cubicBezTo>
                  <a:cubicBezTo>
                    <a:pt x="149064" y="1224822"/>
                    <a:pt x="149206" y="1233165"/>
                    <a:pt x="149135" y="1241579"/>
                  </a:cubicBezTo>
                  <a:cubicBezTo>
                    <a:pt x="149064" y="1249992"/>
                    <a:pt x="149135" y="1256779"/>
                    <a:pt x="148075" y="1264345"/>
                  </a:cubicBezTo>
                  <a:cubicBezTo>
                    <a:pt x="148075" y="1267880"/>
                    <a:pt x="147155" y="1281313"/>
                    <a:pt x="143267" y="1282797"/>
                  </a:cubicBezTo>
                  <a:cubicBezTo>
                    <a:pt x="139733" y="1282444"/>
                    <a:pt x="137965" y="1272475"/>
                    <a:pt x="137399" y="1269859"/>
                  </a:cubicBezTo>
                  <a:cubicBezTo>
                    <a:pt x="135702" y="1262789"/>
                    <a:pt x="134783" y="1255295"/>
                    <a:pt x="133652" y="1247942"/>
                  </a:cubicBezTo>
                  <a:cubicBezTo>
                    <a:pt x="132874" y="1242922"/>
                    <a:pt x="132733" y="1234367"/>
                    <a:pt x="128349" y="1230832"/>
                  </a:cubicBezTo>
                  <a:cubicBezTo>
                    <a:pt x="121916" y="1225600"/>
                    <a:pt x="118452" y="1234226"/>
                    <a:pt x="117462" y="1239033"/>
                  </a:cubicBezTo>
                  <a:cubicBezTo>
                    <a:pt x="116119" y="1247086"/>
                    <a:pt x="115129" y="1255203"/>
                    <a:pt x="114634" y="1263355"/>
                  </a:cubicBezTo>
                  <a:cubicBezTo>
                    <a:pt x="113857" y="1271203"/>
                    <a:pt x="113079" y="1279121"/>
                    <a:pt x="111806" y="1286969"/>
                  </a:cubicBezTo>
                  <a:cubicBezTo>
                    <a:pt x="110958" y="1292271"/>
                    <a:pt x="110392" y="1301887"/>
                    <a:pt x="106151" y="1305704"/>
                  </a:cubicBezTo>
                  <a:cubicBezTo>
                    <a:pt x="103323" y="1304078"/>
                    <a:pt x="102898" y="1296231"/>
                    <a:pt x="102616" y="1293685"/>
                  </a:cubicBezTo>
                  <a:cubicBezTo>
                    <a:pt x="101979" y="1287697"/>
                    <a:pt x="101697" y="1281680"/>
                    <a:pt x="101767" y="1275657"/>
                  </a:cubicBezTo>
                  <a:cubicBezTo>
                    <a:pt x="101767" y="1263425"/>
                    <a:pt x="103039" y="1250911"/>
                    <a:pt x="101767" y="1238751"/>
                  </a:cubicBezTo>
                  <a:cubicBezTo>
                    <a:pt x="100989" y="1228570"/>
                    <a:pt x="92364" y="1226095"/>
                    <a:pt x="89112" y="1236700"/>
                  </a:cubicBezTo>
                  <a:cubicBezTo>
                    <a:pt x="87557" y="1242300"/>
                    <a:pt x="86284" y="1247991"/>
                    <a:pt x="85436" y="1253739"/>
                  </a:cubicBezTo>
                  <a:cubicBezTo>
                    <a:pt x="83174" y="1265971"/>
                    <a:pt x="81194" y="1278273"/>
                    <a:pt x="78366" y="1290292"/>
                  </a:cubicBezTo>
                  <a:cubicBezTo>
                    <a:pt x="77163" y="1295425"/>
                    <a:pt x="75608" y="1300466"/>
                    <a:pt x="73629" y="1305351"/>
                  </a:cubicBezTo>
                  <a:cubicBezTo>
                    <a:pt x="72356" y="1308321"/>
                    <a:pt x="70731" y="1313977"/>
                    <a:pt x="68115" y="1310936"/>
                  </a:cubicBezTo>
                  <a:cubicBezTo>
                    <a:pt x="65499" y="1307896"/>
                    <a:pt x="66417" y="1299766"/>
                    <a:pt x="66417" y="1296018"/>
                  </a:cubicBezTo>
                  <a:cubicBezTo>
                    <a:pt x="66417" y="1289443"/>
                    <a:pt x="67054" y="1282868"/>
                    <a:pt x="67690" y="1276364"/>
                  </a:cubicBezTo>
                  <a:cubicBezTo>
                    <a:pt x="68326" y="1269859"/>
                    <a:pt x="69104" y="1264486"/>
                    <a:pt x="69952" y="1258618"/>
                  </a:cubicBezTo>
                  <a:cubicBezTo>
                    <a:pt x="70447" y="1254658"/>
                    <a:pt x="70942" y="1250770"/>
                    <a:pt x="71508" y="1246881"/>
                  </a:cubicBezTo>
                  <a:cubicBezTo>
                    <a:pt x="73346" y="1240094"/>
                    <a:pt x="73841" y="1233010"/>
                    <a:pt x="73063" y="1226024"/>
                  </a:cubicBezTo>
                  <a:cubicBezTo>
                    <a:pt x="69670" y="1215773"/>
                    <a:pt x="62105" y="1226024"/>
                    <a:pt x="60055" y="1230620"/>
                  </a:cubicBezTo>
                  <a:cubicBezTo>
                    <a:pt x="58004" y="1235216"/>
                    <a:pt x="55954" y="1241437"/>
                    <a:pt x="53904" y="1246811"/>
                  </a:cubicBezTo>
                  <a:cubicBezTo>
                    <a:pt x="50369" y="1258073"/>
                    <a:pt x="45632" y="1268905"/>
                    <a:pt x="39764" y="1279121"/>
                  </a:cubicBezTo>
                  <a:cubicBezTo>
                    <a:pt x="38491" y="1281030"/>
                    <a:pt x="35593" y="1286191"/>
                    <a:pt x="33189" y="1284494"/>
                  </a:cubicBezTo>
                  <a:cubicBezTo>
                    <a:pt x="30786" y="1282797"/>
                    <a:pt x="32482" y="1271697"/>
                    <a:pt x="32835" y="1269152"/>
                  </a:cubicBezTo>
                  <a:cubicBezTo>
                    <a:pt x="34815" y="1257522"/>
                    <a:pt x="37714" y="1246075"/>
                    <a:pt x="41603" y="1234933"/>
                  </a:cubicBezTo>
                  <a:cubicBezTo>
                    <a:pt x="44148" y="1226944"/>
                    <a:pt x="47894" y="1219096"/>
                    <a:pt x="49874" y="1210965"/>
                  </a:cubicBezTo>
                  <a:cubicBezTo>
                    <a:pt x="51288" y="1205309"/>
                    <a:pt x="51995" y="1199370"/>
                    <a:pt x="53056" y="1193643"/>
                  </a:cubicBezTo>
                  <a:cubicBezTo>
                    <a:pt x="54399" y="1188694"/>
                    <a:pt x="55389" y="1183632"/>
                    <a:pt x="55812" y="1178513"/>
                  </a:cubicBezTo>
                  <a:cubicBezTo>
                    <a:pt x="55812" y="1174695"/>
                    <a:pt x="52631" y="1171867"/>
                    <a:pt x="48742" y="1174059"/>
                  </a:cubicBezTo>
                  <a:cubicBezTo>
                    <a:pt x="44855" y="1176251"/>
                    <a:pt x="42592" y="1183180"/>
                    <a:pt x="39835" y="1186573"/>
                  </a:cubicBezTo>
                  <a:cubicBezTo>
                    <a:pt x="32765" y="1195057"/>
                    <a:pt x="21100" y="1206087"/>
                    <a:pt x="9081" y="1201420"/>
                  </a:cubicBezTo>
                  <a:cubicBezTo>
                    <a:pt x="11485" y="1196790"/>
                    <a:pt x="14737" y="1192661"/>
                    <a:pt x="18696" y="1189260"/>
                  </a:cubicBezTo>
                  <a:cubicBezTo>
                    <a:pt x="22230" y="1185173"/>
                    <a:pt x="25129" y="1180599"/>
                    <a:pt x="27392" y="1175685"/>
                  </a:cubicBezTo>
                  <a:cubicBezTo>
                    <a:pt x="31492" y="1167696"/>
                    <a:pt x="34462" y="1159212"/>
                    <a:pt x="38775" y="1151223"/>
                  </a:cubicBezTo>
                  <a:cubicBezTo>
                    <a:pt x="50086" y="1129928"/>
                    <a:pt x="69670" y="1114211"/>
                    <a:pt x="92929" y="1107742"/>
                  </a:cubicBezTo>
                  <a:cubicBezTo>
                    <a:pt x="96182" y="1107332"/>
                    <a:pt x="99292" y="1106299"/>
                    <a:pt x="102120" y="1104701"/>
                  </a:cubicBezTo>
                  <a:cubicBezTo>
                    <a:pt x="106151" y="1100813"/>
                    <a:pt x="100989" y="1099116"/>
                    <a:pt x="97737" y="1099258"/>
                  </a:cubicBezTo>
                  <a:cubicBezTo>
                    <a:pt x="109049" y="1041071"/>
                    <a:pt x="121209" y="982883"/>
                    <a:pt x="135702" y="925333"/>
                  </a:cubicBezTo>
                  <a:cubicBezTo>
                    <a:pt x="139237" y="911193"/>
                    <a:pt x="142772" y="897548"/>
                    <a:pt x="146872" y="883761"/>
                  </a:cubicBezTo>
                  <a:cubicBezTo>
                    <a:pt x="150549" y="871176"/>
                    <a:pt x="155922" y="859015"/>
                    <a:pt x="159457" y="846501"/>
                  </a:cubicBezTo>
                  <a:cubicBezTo>
                    <a:pt x="162073" y="833103"/>
                    <a:pt x="163558" y="819501"/>
                    <a:pt x="163840" y="805848"/>
                  </a:cubicBezTo>
                  <a:cubicBezTo>
                    <a:pt x="165113" y="791001"/>
                    <a:pt x="166314" y="776225"/>
                    <a:pt x="167446" y="761377"/>
                  </a:cubicBezTo>
                  <a:cubicBezTo>
                    <a:pt x="169709" y="731824"/>
                    <a:pt x="171971" y="702271"/>
                    <a:pt x="174516" y="672718"/>
                  </a:cubicBezTo>
                  <a:cubicBezTo>
                    <a:pt x="176071" y="643717"/>
                    <a:pt x="179465" y="614842"/>
                    <a:pt x="184555" y="586251"/>
                  </a:cubicBezTo>
                  <a:cubicBezTo>
                    <a:pt x="196221" y="532730"/>
                    <a:pt x="234893" y="497097"/>
                    <a:pt x="284382" y="477159"/>
                  </a:cubicBezTo>
                  <a:cubicBezTo>
                    <a:pt x="298875" y="471567"/>
                    <a:pt x="313651" y="466851"/>
                    <a:pt x="328710" y="463019"/>
                  </a:cubicBezTo>
                  <a:cubicBezTo>
                    <a:pt x="342850" y="459201"/>
                    <a:pt x="357484" y="457080"/>
                    <a:pt x="369644" y="448879"/>
                  </a:cubicBezTo>
                  <a:cubicBezTo>
                    <a:pt x="394106" y="431981"/>
                    <a:pt x="402166" y="398681"/>
                    <a:pt x="403438" y="370683"/>
                  </a:cubicBezTo>
                  <a:cubicBezTo>
                    <a:pt x="439494" y="397635"/>
                    <a:pt x="489054" y="397635"/>
                    <a:pt x="525111" y="370683"/>
                  </a:cubicBezTo>
                  <a:cubicBezTo>
                    <a:pt x="526242" y="395994"/>
                    <a:pt x="532747" y="425194"/>
                    <a:pt x="551976" y="443293"/>
                  </a:cubicBezTo>
                  <a:cubicBezTo>
                    <a:pt x="561168" y="451297"/>
                    <a:pt x="572338" y="456741"/>
                    <a:pt x="584285" y="459060"/>
                  </a:cubicBezTo>
                  <a:cubicBezTo>
                    <a:pt x="597931" y="462595"/>
                    <a:pt x="611576" y="466130"/>
                    <a:pt x="624937" y="470655"/>
                  </a:cubicBezTo>
                  <a:cubicBezTo>
                    <a:pt x="674426" y="487057"/>
                    <a:pt x="719744" y="515832"/>
                    <a:pt x="738055" y="566808"/>
                  </a:cubicBezTo>
                  <a:cubicBezTo>
                    <a:pt x="747742" y="593604"/>
                    <a:pt x="748943" y="623015"/>
                    <a:pt x="751700" y="651084"/>
                  </a:cubicBezTo>
                  <a:cubicBezTo>
                    <a:pt x="754599" y="680566"/>
                    <a:pt x="757003" y="710119"/>
                    <a:pt x="759265" y="739672"/>
                  </a:cubicBezTo>
                  <a:cubicBezTo>
                    <a:pt x="761528" y="769225"/>
                    <a:pt x="763719" y="798990"/>
                    <a:pt x="766335" y="828614"/>
                  </a:cubicBezTo>
                  <a:cubicBezTo>
                    <a:pt x="766618" y="834503"/>
                    <a:pt x="767254" y="840364"/>
                    <a:pt x="768385" y="846148"/>
                  </a:cubicBezTo>
                  <a:cubicBezTo>
                    <a:pt x="769869" y="852228"/>
                    <a:pt x="772839" y="858167"/>
                    <a:pt x="774819" y="864106"/>
                  </a:cubicBezTo>
                  <a:cubicBezTo>
                    <a:pt x="779344" y="877468"/>
                    <a:pt x="783161" y="891043"/>
                    <a:pt x="786837" y="904688"/>
                  </a:cubicBezTo>
                  <a:cubicBezTo>
                    <a:pt x="804159" y="968956"/>
                    <a:pt x="817591" y="1034425"/>
                    <a:pt x="830317" y="1099753"/>
                  </a:cubicBezTo>
                  <a:cubicBezTo>
                    <a:pt x="827418" y="1099753"/>
                    <a:pt x="822328" y="1100671"/>
                    <a:pt x="825298" y="1104843"/>
                  </a:cubicBezTo>
                  <a:cubicBezTo>
                    <a:pt x="826782" y="1106893"/>
                    <a:pt x="831731" y="1107247"/>
                    <a:pt x="833923" y="1107883"/>
                  </a:cubicBezTo>
                  <a:cubicBezTo>
                    <a:pt x="841841" y="1110053"/>
                    <a:pt x="849406" y="1113214"/>
                    <a:pt x="856475" y="1117286"/>
                  </a:cubicBezTo>
                  <a:cubicBezTo>
                    <a:pt x="870262" y="1125629"/>
                    <a:pt x="881574" y="1137521"/>
                    <a:pt x="889209" y="1151718"/>
                  </a:cubicBezTo>
                  <a:cubicBezTo>
                    <a:pt x="893169" y="1159283"/>
                    <a:pt x="896279" y="1167343"/>
                    <a:pt x="900026" y="1175049"/>
                  </a:cubicBezTo>
                  <a:cubicBezTo>
                    <a:pt x="902360" y="1180154"/>
                    <a:pt x="905399" y="1184912"/>
                    <a:pt x="909005" y="1189189"/>
                  </a:cubicBezTo>
                  <a:cubicBezTo>
                    <a:pt x="913105" y="1192646"/>
                    <a:pt x="916499" y="1196875"/>
                    <a:pt x="918974" y="1201633"/>
                  </a:cubicBezTo>
                  <a:cubicBezTo>
                    <a:pt x="917984" y="1201930"/>
                    <a:pt x="916923" y="1202142"/>
                    <a:pt x="915863" y="1202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69;p39"/>
            <p:cNvSpPr/>
            <p:nvPr/>
          </p:nvSpPr>
          <p:spPr>
            <a:xfrm>
              <a:off x="7772125" y="2151573"/>
              <a:ext cx="49489" cy="39388"/>
            </a:xfrm>
            <a:custGeom>
              <a:avLst/>
              <a:gdLst/>
              <a:ahLst/>
              <a:cxnLst/>
              <a:rect l="l" t="t" r="r" b="b"/>
              <a:pathLst>
                <a:path w="49489" h="39388" extrusionOk="0">
                  <a:moveTo>
                    <a:pt x="30186" y="30346"/>
                  </a:moveTo>
                  <a:cubicBezTo>
                    <a:pt x="18308" y="22010"/>
                    <a:pt x="7916" y="11730"/>
                    <a:pt x="-497" y="-55"/>
                  </a:cubicBezTo>
                  <a:cubicBezTo>
                    <a:pt x="3886" y="21791"/>
                    <a:pt x="25449" y="42012"/>
                    <a:pt x="48992" y="39042"/>
                  </a:cubicBezTo>
                  <a:cubicBezTo>
                    <a:pt x="42488" y="36681"/>
                    <a:pt x="36195" y="33768"/>
                    <a:pt x="30186" y="30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0" t="-4000" r="10000" b="-4000"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>
            <a:spLocks noGrp="1"/>
          </p:cNvSpPr>
          <p:nvPr>
            <p:ph type="title"/>
          </p:nvPr>
        </p:nvSpPr>
        <p:spPr>
          <a:xfrm>
            <a:off x="3048003" y="90300"/>
            <a:ext cx="3048000" cy="48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0" dirty="0" smtClean="0">
                <a:latin typeface="Times New Roman" pitchFamily="18" charset="0"/>
                <a:cs typeface="Times New Roman" pitchFamily="18" charset="0"/>
              </a:rPr>
              <a:t>Rasprostranjenost</a:t>
            </a:r>
            <a:endParaRPr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Google Shape;280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body" idx="4294967295"/>
          </p:nvPr>
        </p:nvSpPr>
        <p:spPr>
          <a:xfrm>
            <a:off x="712350" y="4673650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maps at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slidescarnival.com/extra-free-resources-icons-and-maps</a:t>
            </a:r>
            <a:endParaRPr sz="9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  <p:grpSp>
        <p:nvGrpSpPr>
          <p:cNvPr id="282" name="Google Shape;282;p27"/>
          <p:cNvGrpSpPr/>
          <p:nvPr/>
        </p:nvGrpSpPr>
        <p:grpSpPr>
          <a:xfrm>
            <a:off x="6215074" y="1500180"/>
            <a:ext cx="115200" cy="182695"/>
            <a:chOff x="1707750" y="1597230"/>
            <a:chExt cx="115200" cy="182695"/>
          </a:xfrm>
        </p:grpSpPr>
        <p:sp>
          <p:nvSpPr>
            <p:cNvPr id="283" name="Google Shape;283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4" name="Google Shape;284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88" name="Google Shape;288;p27"/>
          <p:cNvGrpSpPr/>
          <p:nvPr/>
        </p:nvGrpSpPr>
        <p:grpSpPr>
          <a:xfrm>
            <a:off x="3950875" y="1804366"/>
            <a:ext cx="115200" cy="182695"/>
            <a:chOff x="1707750" y="1597230"/>
            <a:chExt cx="115200" cy="182695"/>
          </a:xfrm>
        </p:grpSpPr>
        <p:sp>
          <p:nvSpPr>
            <p:cNvPr id="289" name="Google Shape;289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0" name="Google Shape;290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91" name="Google Shape;291;p27"/>
          <p:cNvGrpSpPr/>
          <p:nvPr/>
        </p:nvGrpSpPr>
        <p:grpSpPr>
          <a:xfrm>
            <a:off x="4614875" y="3762205"/>
            <a:ext cx="115200" cy="182695"/>
            <a:chOff x="1707750" y="1597230"/>
            <a:chExt cx="115200" cy="182695"/>
          </a:xfrm>
        </p:grpSpPr>
        <p:sp>
          <p:nvSpPr>
            <p:cNvPr id="292" name="Google Shape;292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3" name="Google Shape;293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94" name="Google Shape;294;p27"/>
          <p:cNvGrpSpPr/>
          <p:nvPr/>
        </p:nvGrpSpPr>
        <p:grpSpPr>
          <a:xfrm>
            <a:off x="6575900" y="2264505"/>
            <a:ext cx="115200" cy="182695"/>
            <a:chOff x="1707750" y="1597230"/>
            <a:chExt cx="115200" cy="182695"/>
          </a:xfrm>
        </p:grpSpPr>
        <p:sp>
          <p:nvSpPr>
            <p:cNvPr id="295" name="Google Shape;295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6" name="Google Shape;296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97" name="Google Shape;297;p27"/>
          <p:cNvGrpSpPr/>
          <p:nvPr/>
        </p:nvGrpSpPr>
        <p:grpSpPr>
          <a:xfrm>
            <a:off x="5572132" y="2643188"/>
            <a:ext cx="115200" cy="182695"/>
            <a:chOff x="1707750" y="1597230"/>
            <a:chExt cx="115200" cy="182695"/>
          </a:xfrm>
        </p:grpSpPr>
        <p:sp>
          <p:nvSpPr>
            <p:cNvPr id="298" name="Google Shape;298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9" name="Google Shape;299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26" name="Rectangle 2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0" dirty="0" smtClean="0"/>
              <a:t>Mere žaštite</a:t>
            </a:r>
            <a:endParaRPr b="0"/>
          </a:p>
        </p:txBody>
      </p:sp>
      <p:sp>
        <p:nvSpPr>
          <p:cNvPr id="439" name="Google Shape;439;p38"/>
          <p:cNvSpPr txBox="1">
            <a:spLocks noGrp="1"/>
          </p:cNvSpPr>
          <p:nvPr>
            <p:ph type="body" idx="1"/>
          </p:nvPr>
        </p:nvSpPr>
        <p:spPr>
          <a:xfrm>
            <a:off x="214282" y="1571618"/>
            <a:ext cx="8358246" cy="33464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sr-Latn-R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Često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perite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ruke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sapunom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i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vodom</a:t>
            </a:r>
            <a:r>
              <a:rPr lang="en-US" sz="1800" dirty="0" smtClean="0">
                <a:latin typeface="Encode Sans Semi Condensed" charset="-18"/>
              </a:rPr>
              <a:t> u </a:t>
            </a:r>
            <a:r>
              <a:rPr lang="en-US" sz="1800" dirty="0" err="1" smtClean="0">
                <a:latin typeface="Encode Sans Semi Condensed" charset="-18"/>
              </a:rPr>
              <a:t>trajanju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od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najmanje</a:t>
            </a:r>
            <a:r>
              <a:rPr lang="en-US" sz="1800" dirty="0" smtClean="0">
                <a:latin typeface="Encode Sans Semi Condensed" charset="-18"/>
              </a:rPr>
              <a:t> 20 </a:t>
            </a:r>
            <a:r>
              <a:rPr lang="en-US" sz="1800" dirty="0" err="1" smtClean="0">
                <a:latin typeface="Encode Sans Semi Condensed" charset="-18"/>
              </a:rPr>
              <a:t>sekundi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ili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koristit</a:t>
            </a:r>
            <a:r>
              <a:rPr lang="sr-Latn-RS" sz="1800" dirty="0" smtClean="0">
                <a:latin typeface="Encode Sans Semi Condensed" charset="-18"/>
              </a:rPr>
              <a:t>e</a:t>
            </a:r>
            <a:r>
              <a:rPr lang="en-US" sz="1800" dirty="0" err="1" smtClean="0">
                <a:latin typeface="Encode Sans Semi Condensed" charset="-18"/>
              </a:rPr>
              <a:t>sredstva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za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desinfekciju</a:t>
            </a:r>
            <a:r>
              <a:rPr lang="en-US" sz="1800" dirty="0" smtClean="0">
                <a:latin typeface="Encode Sans Semi Condensed" charset="-18"/>
              </a:rPr>
              <a:t>.</a:t>
            </a:r>
            <a:endParaRPr lang="sr-Latn-RS" sz="1800" dirty="0" smtClean="0">
              <a:latin typeface="Encode Sans Semi Condensed" charset="-18"/>
            </a:endParaRPr>
          </a:p>
          <a:p>
            <a:pPr marL="0" indent="0"/>
            <a:r>
              <a:rPr lang="en-US" sz="1800" dirty="0" err="1" smtClean="0">
                <a:latin typeface="Encode Sans Semi Condensed" charset="-18"/>
              </a:rPr>
              <a:t>Izbegavajte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bliski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kontakt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sa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osobama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koje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imaju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povišenu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temperaturu</a:t>
            </a:r>
            <a:r>
              <a:rPr lang="en-US" sz="1800" dirty="0" smtClean="0">
                <a:latin typeface="Encode Sans Semi Condensed" charset="-18"/>
              </a:rPr>
              <a:t>, </a:t>
            </a:r>
            <a:r>
              <a:rPr lang="en-US" sz="1800" dirty="0" err="1" smtClean="0">
                <a:latin typeface="Encode Sans Semi Condensed" charset="-18"/>
              </a:rPr>
              <a:t>kijaju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ili</a:t>
            </a:r>
            <a:r>
              <a:rPr lang="sr-Latn-R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kašlju.zbegavajte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okupljanja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sa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većim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brojem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ljudi</a:t>
            </a:r>
            <a:r>
              <a:rPr lang="en-US" sz="1800" dirty="0" smtClean="0">
                <a:latin typeface="Encode Sans Semi Condensed" charset="-18"/>
              </a:rPr>
              <a:t> u </a:t>
            </a:r>
            <a:r>
              <a:rPr lang="en-US" sz="1800" dirty="0" err="1" smtClean="0">
                <a:latin typeface="Encode Sans Semi Condensed" charset="-18"/>
              </a:rPr>
              <a:t>zatvorenom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prostoru</a:t>
            </a:r>
            <a:r>
              <a:rPr lang="en-US" sz="1800" dirty="0" smtClean="0">
                <a:latin typeface="Encode Sans Semi Condensed" charset="-18"/>
              </a:rPr>
              <a:t>.</a:t>
            </a:r>
            <a:endParaRPr lang="sr-Latn-RS" sz="1800" dirty="0" smtClean="0">
              <a:latin typeface="Encode Sans Semi Condensed" charset="-18"/>
            </a:endParaRPr>
          </a:p>
          <a:p>
            <a:pPr marL="0" indent="0"/>
            <a:r>
              <a:rPr lang="sr-Latn-R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Izbegavajte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pozdravljanje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rukovanjem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ili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ljubljenjem</a:t>
            </a:r>
            <a:r>
              <a:rPr lang="en-US" sz="1800" dirty="0" smtClean="0">
                <a:latin typeface="Encode Sans Semi Condensed" charset="-18"/>
              </a:rPr>
              <a:t>, a </a:t>
            </a:r>
            <a:r>
              <a:rPr lang="en-US" sz="1800" dirty="0" err="1" smtClean="0">
                <a:latin typeface="Encode Sans Semi Condensed" charset="-18"/>
              </a:rPr>
              <a:t>sa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sagovornicima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održ</a:t>
            </a:r>
            <a:r>
              <a:rPr lang="sr-Latn-RS" sz="1800" dirty="0" smtClean="0">
                <a:latin typeface="Encode Sans Semi Condensed" charset="-18"/>
              </a:rPr>
              <a:t>av</a:t>
            </a:r>
            <a:r>
              <a:rPr lang="en-US" sz="1800" dirty="0" err="1" smtClean="0">
                <a:latin typeface="Encode Sans Semi Condensed" charset="-18"/>
              </a:rPr>
              <a:t>ajte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razdaljinu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od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najmanje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dva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metra</a:t>
            </a:r>
            <a:r>
              <a:rPr lang="en-US" sz="1800" dirty="0" smtClean="0">
                <a:latin typeface="Encode Sans Semi Condensed" charset="-18"/>
              </a:rPr>
              <a:t>.</a:t>
            </a:r>
            <a:endParaRPr lang="sr-Latn-RS" sz="1800" dirty="0" smtClean="0">
              <a:latin typeface="Encode Sans Semi Condensed" charset="-18"/>
            </a:endParaRPr>
          </a:p>
          <a:p>
            <a:pPr marL="0" indent="0"/>
            <a:r>
              <a:rPr lang="sr-Latn-RS" sz="1800" dirty="0" smtClean="0">
                <a:latin typeface="Encode Sans Semi Condensed" charset="-18"/>
              </a:rPr>
              <a:t> </a:t>
            </a:r>
            <a:r>
              <a:rPr lang="sr-Latn-RS" sz="1800" dirty="0" smtClean="0">
                <a:latin typeface="Encode Sans Semi Condensed" charset="-18"/>
              </a:rPr>
              <a:t>Ukoliko nemožete da ostvarite poželjno rastijanj koristite maske.</a:t>
            </a:r>
          </a:p>
          <a:p>
            <a:pPr marL="0" indent="0"/>
            <a:r>
              <a:rPr lang="en-US" sz="1800" dirty="0" err="1" smtClean="0">
                <a:latin typeface="Encode Sans Semi Condensed" charset="-18"/>
              </a:rPr>
              <a:t>Ako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kašljete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ili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kijate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prekrijte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usta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i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nos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nadlakticom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ili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papirnom</a:t>
            </a:r>
            <a:r>
              <a:rPr lang="en-US" sz="1800" dirty="0" smtClean="0">
                <a:latin typeface="Encode Sans Semi Condensed" charset="-18"/>
              </a:rPr>
              <a:t> </a:t>
            </a:r>
            <a:r>
              <a:rPr lang="en-US" sz="1800" dirty="0" err="1" smtClean="0">
                <a:latin typeface="Encode Sans Semi Condensed" charset="-18"/>
              </a:rPr>
              <a:t>maramicom</a:t>
            </a:r>
            <a:r>
              <a:rPr lang="en-US" sz="1800" dirty="0" smtClean="0">
                <a:latin typeface="Encode Sans Semi Condensed" charset="-18"/>
              </a:rPr>
              <a:t>.</a:t>
            </a:r>
            <a:endParaRPr sz="1800">
              <a:latin typeface="Encode Sans Semi Condensed" charset="-18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1" name="Google Shape;441;p3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6" name="Google Shape;655;p40"/>
          <p:cNvGrpSpPr/>
          <p:nvPr/>
        </p:nvGrpSpPr>
        <p:grpSpPr>
          <a:xfrm>
            <a:off x="7858148" y="1571618"/>
            <a:ext cx="500066" cy="515517"/>
            <a:chOff x="3288342" y="449136"/>
            <a:chExt cx="457198" cy="457199"/>
          </a:xfrm>
        </p:grpSpPr>
        <p:sp>
          <p:nvSpPr>
            <p:cNvPr id="7" name="Google Shape;656;p40"/>
            <p:cNvSpPr/>
            <p:nvPr/>
          </p:nvSpPr>
          <p:spPr>
            <a:xfrm>
              <a:off x="3288342" y="449136"/>
              <a:ext cx="304798" cy="180975"/>
            </a:xfrm>
            <a:custGeom>
              <a:avLst/>
              <a:gdLst/>
              <a:ahLst/>
              <a:cxnLst/>
              <a:rect l="l" t="t" r="r" b="b"/>
              <a:pathLst>
                <a:path w="304798" h="180975" extrusionOk="0">
                  <a:moveTo>
                    <a:pt x="209548" y="112895"/>
                  </a:moveTo>
                  <a:lnTo>
                    <a:pt x="209548" y="133350"/>
                  </a:lnTo>
                  <a:lnTo>
                    <a:pt x="200023" y="133350"/>
                  </a:lnTo>
                  <a:cubicBezTo>
                    <a:pt x="194762" y="133350"/>
                    <a:pt x="190498" y="137614"/>
                    <a:pt x="190498" y="142875"/>
                  </a:cubicBezTo>
                  <a:lnTo>
                    <a:pt x="190498" y="171450"/>
                  </a:lnTo>
                  <a:cubicBezTo>
                    <a:pt x="190498" y="176711"/>
                    <a:pt x="194762" y="180975"/>
                    <a:pt x="200023" y="180975"/>
                  </a:cubicBezTo>
                  <a:lnTo>
                    <a:pt x="295273" y="180975"/>
                  </a:lnTo>
                  <a:cubicBezTo>
                    <a:pt x="300533" y="180975"/>
                    <a:pt x="304797" y="176711"/>
                    <a:pt x="304798" y="171450"/>
                  </a:cubicBezTo>
                  <a:lnTo>
                    <a:pt x="304798" y="142875"/>
                  </a:lnTo>
                  <a:cubicBezTo>
                    <a:pt x="304797" y="137614"/>
                    <a:pt x="300533" y="133350"/>
                    <a:pt x="295273" y="133350"/>
                  </a:cubicBezTo>
                  <a:lnTo>
                    <a:pt x="285748" y="133350"/>
                  </a:lnTo>
                  <a:lnTo>
                    <a:pt x="285748" y="112895"/>
                  </a:lnTo>
                  <a:cubicBezTo>
                    <a:pt x="285677" y="50575"/>
                    <a:pt x="235173" y="71"/>
                    <a:pt x="172852" y="0"/>
                  </a:cubicBezTo>
                  <a:lnTo>
                    <a:pt x="0" y="0"/>
                  </a:lnTo>
                  <a:lnTo>
                    <a:pt x="0" y="76200"/>
                  </a:lnTo>
                  <a:lnTo>
                    <a:pt x="172852" y="76200"/>
                  </a:lnTo>
                  <a:cubicBezTo>
                    <a:pt x="193109" y="76223"/>
                    <a:pt x="209524" y="92639"/>
                    <a:pt x="209548" y="1128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57;p40"/>
            <p:cNvSpPr/>
            <p:nvPr/>
          </p:nvSpPr>
          <p:spPr>
            <a:xfrm>
              <a:off x="3602667" y="70631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58;p40"/>
            <p:cNvSpPr/>
            <p:nvPr/>
          </p:nvSpPr>
          <p:spPr>
            <a:xfrm>
              <a:off x="3583617" y="64916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 extrusionOk="0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59;p40"/>
            <p:cNvSpPr/>
            <p:nvPr/>
          </p:nvSpPr>
          <p:spPr>
            <a:xfrm>
              <a:off x="3431246" y="753936"/>
              <a:ext cx="314294" cy="152399"/>
            </a:xfrm>
            <a:custGeom>
              <a:avLst/>
              <a:gdLst/>
              <a:ahLst/>
              <a:cxnLst/>
              <a:rect l="l" t="t" r="r" b="b"/>
              <a:pathLst>
                <a:path w="314294" h="152399" extrusionOk="0">
                  <a:moveTo>
                    <a:pt x="252416" y="28575"/>
                  </a:moveTo>
                  <a:cubicBezTo>
                    <a:pt x="252197" y="28575"/>
                    <a:pt x="251985" y="28605"/>
                    <a:pt x="251766" y="28607"/>
                  </a:cubicBezTo>
                  <a:cubicBezTo>
                    <a:pt x="251656" y="28605"/>
                    <a:pt x="251551" y="28575"/>
                    <a:pt x="251439" y="28575"/>
                  </a:cubicBezTo>
                  <a:lnTo>
                    <a:pt x="166600" y="28575"/>
                  </a:lnTo>
                  <a:cubicBezTo>
                    <a:pt x="153481" y="28548"/>
                    <a:pt x="142825" y="39163"/>
                    <a:pt x="142798" y="52282"/>
                  </a:cubicBezTo>
                  <a:cubicBezTo>
                    <a:pt x="142772" y="65400"/>
                    <a:pt x="153386" y="76057"/>
                    <a:pt x="166505" y="76084"/>
                  </a:cubicBezTo>
                  <a:cubicBezTo>
                    <a:pt x="166536" y="76084"/>
                    <a:pt x="166569" y="76084"/>
                    <a:pt x="166600" y="76084"/>
                  </a:cubicBezTo>
                  <a:lnTo>
                    <a:pt x="192283" y="76084"/>
                  </a:lnTo>
                  <a:lnTo>
                    <a:pt x="192262" y="76200"/>
                  </a:lnTo>
                  <a:lnTo>
                    <a:pt x="204758" y="76200"/>
                  </a:lnTo>
                  <a:cubicBezTo>
                    <a:pt x="212649" y="76200"/>
                    <a:pt x="219046" y="82597"/>
                    <a:pt x="219046" y="90487"/>
                  </a:cubicBezTo>
                  <a:cubicBezTo>
                    <a:pt x="219046" y="98378"/>
                    <a:pt x="212649" y="104775"/>
                    <a:pt x="204758" y="104775"/>
                  </a:cubicBezTo>
                  <a:lnTo>
                    <a:pt x="143943" y="104775"/>
                  </a:lnTo>
                  <a:cubicBezTo>
                    <a:pt x="140042" y="104747"/>
                    <a:pt x="136277" y="103335"/>
                    <a:pt x="133321" y="100789"/>
                  </a:cubicBezTo>
                  <a:lnTo>
                    <a:pt x="45076" y="7776"/>
                  </a:lnTo>
                  <a:cubicBezTo>
                    <a:pt x="34698" y="-2596"/>
                    <a:pt x="17877" y="-2592"/>
                    <a:pt x="7505" y="7787"/>
                  </a:cubicBezTo>
                  <a:cubicBezTo>
                    <a:pt x="6892" y="8400"/>
                    <a:pt x="6309" y="9043"/>
                    <a:pt x="5759" y="9713"/>
                  </a:cubicBezTo>
                  <a:cubicBezTo>
                    <a:pt x="-2812" y="20732"/>
                    <a:pt x="-1703" y="36439"/>
                    <a:pt x="8332" y="46144"/>
                  </a:cubicBezTo>
                  <a:lnTo>
                    <a:pt x="109224" y="144621"/>
                  </a:lnTo>
                  <a:cubicBezTo>
                    <a:pt x="114206" y="149600"/>
                    <a:pt x="120960" y="152397"/>
                    <a:pt x="128002" y="152400"/>
                  </a:cubicBezTo>
                  <a:lnTo>
                    <a:pt x="251710" y="152400"/>
                  </a:lnTo>
                  <a:cubicBezTo>
                    <a:pt x="251940" y="152400"/>
                    <a:pt x="252153" y="152337"/>
                    <a:pt x="252383" y="152332"/>
                  </a:cubicBezTo>
                  <a:lnTo>
                    <a:pt x="252416" y="152332"/>
                  </a:lnTo>
                  <a:cubicBezTo>
                    <a:pt x="286590" y="152332"/>
                    <a:pt x="314295" y="124629"/>
                    <a:pt x="314295" y="90454"/>
                  </a:cubicBezTo>
                  <a:cubicBezTo>
                    <a:pt x="314295" y="56279"/>
                    <a:pt x="286590" y="28575"/>
                    <a:pt x="252416" y="28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660;p40"/>
            <p:cNvSpPr/>
            <p:nvPr/>
          </p:nvSpPr>
          <p:spPr>
            <a:xfrm>
              <a:off x="3431217" y="6967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661;p40"/>
            <p:cNvSpPr/>
            <p:nvPr/>
          </p:nvSpPr>
          <p:spPr>
            <a:xfrm>
              <a:off x="3499009" y="658686"/>
              <a:ext cx="73959" cy="104784"/>
            </a:xfrm>
            <a:custGeom>
              <a:avLst/>
              <a:gdLst/>
              <a:ahLst/>
              <a:cxnLst/>
              <a:rect l="l" t="t" r="r" b="b"/>
              <a:pathLst>
                <a:path w="73959" h="104784" extrusionOk="0">
                  <a:moveTo>
                    <a:pt x="35008" y="1021"/>
                  </a:moveTo>
                  <a:cubicBezTo>
                    <a:pt x="27341" y="11464"/>
                    <a:pt x="0" y="50026"/>
                    <a:pt x="0" y="67648"/>
                  </a:cubicBezTo>
                  <a:cubicBezTo>
                    <a:pt x="-86" y="88072"/>
                    <a:pt x="16400" y="104698"/>
                    <a:pt x="36823" y="104784"/>
                  </a:cubicBezTo>
                  <a:cubicBezTo>
                    <a:pt x="57246" y="104871"/>
                    <a:pt x="73872" y="88385"/>
                    <a:pt x="73959" y="67963"/>
                  </a:cubicBezTo>
                  <a:cubicBezTo>
                    <a:pt x="73959" y="67858"/>
                    <a:pt x="73959" y="67753"/>
                    <a:pt x="73959" y="67648"/>
                  </a:cubicBezTo>
                  <a:cubicBezTo>
                    <a:pt x="73959" y="50026"/>
                    <a:pt x="46619" y="11465"/>
                    <a:pt x="38952" y="1021"/>
                  </a:cubicBezTo>
                  <a:cubicBezTo>
                    <a:pt x="38182" y="-68"/>
                    <a:pt x="36675" y="-327"/>
                    <a:pt x="35586" y="443"/>
                  </a:cubicBezTo>
                  <a:cubicBezTo>
                    <a:pt x="35362" y="601"/>
                    <a:pt x="35167" y="797"/>
                    <a:pt x="35008" y="10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645;p40"/>
          <p:cNvSpPr/>
          <p:nvPr/>
        </p:nvSpPr>
        <p:spPr>
          <a:xfrm>
            <a:off x="7500958" y="1571618"/>
            <a:ext cx="285752" cy="425690"/>
          </a:xfrm>
          <a:custGeom>
            <a:avLst/>
            <a:gdLst/>
            <a:ahLst/>
            <a:cxnLst/>
            <a:rect l="l" t="t" r="r" b="b"/>
            <a:pathLst>
              <a:path w="228600" h="457200" extrusionOk="0">
                <a:moveTo>
                  <a:pt x="173736" y="0"/>
                </a:moveTo>
                <a:lnTo>
                  <a:pt x="59436" y="0"/>
                </a:lnTo>
                <a:cubicBezTo>
                  <a:pt x="51861" y="0"/>
                  <a:pt x="45720" y="6397"/>
                  <a:pt x="45720" y="14288"/>
                </a:cubicBezTo>
                <a:cubicBezTo>
                  <a:pt x="45720" y="22178"/>
                  <a:pt x="51861" y="28575"/>
                  <a:pt x="59436" y="28575"/>
                </a:cubicBezTo>
                <a:lnTo>
                  <a:pt x="91440" y="28575"/>
                </a:lnTo>
                <a:lnTo>
                  <a:pt x="91440" y="114300"/>
                </a:lnTo>
                <a:lnTo>
                  <a:pt x="54864" y="114300"/>
                </a:lnTo>
                <a:cubicBezTo>
                  <a:pt x="49820" y="114316"/>
                  <a:pt x="45735" y="118571"/>
                  <a:pt x="45720" y="123825"/>
                </a:cubicBezTo>
                <a:lnTo>
                  <a:pt x="45720" y="161925"/>
                </a:lnTo>
                <a:lnTo>
                  <a:pt x="18288" y="161925"/>
                </a:lnTo>
                <a:cubicBezTo>
                  <a:pt x="8200" y="161955"/>
                  <a:pt x="29" y="170467"/>
                  <a:pt x="0" y="180975"/>
                </a:cubicBezTo>
                <a:lnTo>
                  <a:pt x="0" y="438150"/>
                </a:lnTo>
                <a:cubicBezTo>
                  <a:pt x="29" y="448658"/>
                  <a:pt x="8200" y="457170"/>
                  <a:pt x="18288" y="457200"/>
                </a:cubicBezTo>
                <a:lnTo>
                  <a:pt x="192024" y="457200"/>
                </a:lnTo>
                <a:cubicBezTo>
                  <a:pt x="202112" y="457170"/>
                  <a:pt x="210283" y="448658"/>
                  <a:pt x="210312" y="438150"/>
                </a:cubicBezTo>
                <a:lnTo>
                  <a:pt x="210312" y="180975"/>
                </a:lnTo>
                <a:cubicBezTo>
                  <a:pt x="210283" y="170467"/>
                  <a:pt x="202112" y="161955"/>
                  <a:pt x="192024" y="161925"/>
                </a:cubicBezTo>
                <a:lnTo>
                  <a:pt x="164592" y="161925"/>
                </a:lnTo>
                <a:lnTo>
                  <a:pt x="164592" y="123825"/>
                </a:lnTo>
                <a:cubicBezTo>
                  <a:pt x="164576" y="118571"/>
                  <a:pt x="160492" y="114316"/>
                  <a:pt x="155448" y="114300"/>
                </a:cubicBezTo>
                <a:lnTo>
                  <a:pt x="118872" y="114300"/>
                </a:lnTo>
                <a:lnTo>
                  <a:pt x="118872" y="28575"/>
                </a:lnTo>
                <a:lnTo>
                  <a:pt x="173736" y="28575"/>
                </a:lnTo>
                <a:cubicBezTo>
                  <a:pt x="191384" y="28575"/>
                  <a:pt x="201168" y="43528"/>
                  <a:pt x="201168" y="61913"/>
                </a:cubicBezTo>
                <a:cubicBezTo>
                  <a:pt x="201168" y="69803"/>
                  <a:pt x="207309" y="76200"/>
                  <a:pt x="214884" y="76200"/>
                </a:cubicBezTo>
                <a:cubicBezTo>
                  <a:pt x="222459" y="76200"/>
                  <a:pt x="228600" y="69803"/>
                  <a:pt x="228600" y="61913"/>
                </a:cubicBezTo>
                <a:cubicBezTo>
                  <a:pt x="228600" y="27812"/>
                  <a:pt x="206472" y="0"/>
                  <a:pt x="1737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574;p40"/>
          <p:cNvSpPr/>
          <p:nvPr/>
        </p:nvSpPr>
        <p:spPr>
          <a:xfrm>
            <a:off x="8001024" y="3357568"/>
            <a:ext cx="571504" cy="444652"/>
          </a:xfrm>
          <a:custGeom>
            <a:avLst/>
            <a:gdLst/>
            <a:ahLst/>
            <a:cxnLst/>
            <a:rect l="l" t="t" r="r" b="b"/>
            <a:pathLst>
              <a:path w="457200" h="457237" extrusionOk="0">
                <a:moveTo>
                  <a:pt x="371475" y="71466"/>
                </a:moveTo>
                <a:lnTo>
                  <a:pt x="371475" y="71476"/>
                </a:lnTo>
                <a:cubicBezTo>
                  <a:pt x="371474" y="72388"/>
                  <a:pt x="371383" y="73298"/>
                  <a:pt x="371202" y="74192"/>
                </a:cubicBezTo>
                <a:cubicBezTo>
                  <a:pt x="371030" y="75057"/>
                  <a:pt x="370779" y="75904"/>
                  <a:pt x="370449" y="76722"/>
                </a:cubicBezTo>
                <a:lnTo>
                  <a:pt x="370422" y="76815"/>
                </a:lnTo>
                <a:lnTo>
                  <a:pt x="370421" y="76815"/>
                </a:lnTo>
                <a:cubicBezTo>
                  <a:pt x="369622" y="78771"/>
                  <a:pt x="368399" y="80525"/>
                  <a:pt x="366840" y="81950"/>
                </a:cubicBezTo>
                <a:lnTo>
                  <a:pt x="309916" y="138774"/>
                </a:lnTo>
                <a:cubicBezTo>
                  <a:pt x="304398" y="144302"/>
                  <a:pt x="295445" y="144311"/>
                  <a:pt x="289916" y="138793"/>
                </a:cubicBezTo>
                <a:cubicBezTo>
                  <a:pt x="284389" y="133275"/>
                  <a:pt x="284379" y="124322"/>
                  <a:pt x="289897" y="118794"/>
                </a:cubicBezTo>
                <a:lnTo>
                  <a:pt x="322985" y="85763"/>
                </a:lnTo>
                <a:lnTo>
                  <a:pt x="134215" y="85763"/>
                </a:lnTo>
                <a:lnTo>
                  <a:pt x="167303" y="118794"/>
                </a:lnTo>
                <a:cubicBezTo>
                  <a:pt x="172820" y="124322"/>
                  <a:pt x="172811" y="133275"/>
                  <a:pt x="167284" y="138793"/>
                </a:cubicBezTo>
                <a:cubicBezTo>
                  <a:pt x="161755" y="144311"/>
                  <a:pt x="152801" y="144302"/>
                  <a:pt x="147284" y="138774"/>
                </a:cubicBezTo>
                <a:lnTo>
                  <a:pt x="90354" y="81945"/>
                </a:lnTo>
                <a:cubicBezTo>
                  <a:pt x="88797" y="80521"/>
                  <a:pt x="87576" y="78768"/>
                  <a:pt x="86779" y="76815"/>
                </a:cubicBezTo>
                <a:lnTo>
                  <a:pt x="86747" y="76713"/>
                </a:lnTo>
                <a:cubicBezTo>
                  <a:pt x="86078" y="75047"/>
                  <a:pt x="85731" y="73270"/>
                  <a:pt x="85725" y="71476"/>
                </a:cubicBezTo>
                <a:lnTo>
                  <a:pt x="85725" y="71466"/>
                </a:lnTo>
                <a:cubicBezTo>
                  <a:pt x="85734" y="69680"/>
                  <a:pt x="86079" y="67911"/>
                  <a:pt x="86744" y="66252"/>
                </a:cubicBezTo>
                <a:lnTo>
                  <a:pt x="86783" y="66122"/>
                </a:lnTo>
                <a:cubicBezTo>
                  <a:pt x="87576" y="64185"/>
                  <a:pt x="88786" y="62446"/>
                  <a:pt x="90327" y="61029"/>
                </a:cubicBezTo>
                <a:lnTo>
                  <a:pt x="147284" y="4177"/>
                </a:lnTo>
                <a:cubicBezTo>
                  <a:pt x="152788" y="-1365"/>
                  <a:pt x="161741" y="-1396"/>
                  <a:pt x="167284" y="4107"/>
                </a:cubicBezTo>
                <a:cubicBezTo>
                  <a:pt x="172825" y="9610"/>
                  <a:pt x="172857" y="18564"/>
                  <a:pt x="167354" y="24106"/>
                </a:cubicBezTo>
                <a:cubicBezTo>
                  <a:pt x="167337" y="24123"/>
                  <a:pt x="167320" y="24141"/>
                  <a:pt x="167303" y="24158"/>
                </a:cubicBezTo>
                <a:lnTo>
                  <a:pt x="134213" y="57188"/>
                </a:lnTo>
                <a:lnTo>
                  <a:pt x="322987" y="57188"/>
                </a:lnTo>
                <a:lnTo>
                  <a:pt x="289897" y="24158"/>
                </a:lnTo>
                <a:cubicBezTo>
                  <a:pt x="284395" y="18615"/>
                  <a:pt x="284426" y="9661"/>
                  <a:pt x="289968" y="4158"/>
                </a:cubicBezTo>
                <a:cubicBezTo>
                  <a:pt x="295490" y="-1325"/>
                  <a:pt x="304405" y="-1317"/>
                  <a:pt x="309916" y="4177"/>
                </a:cubicBezTo>
                <a:lnTo>
                  <a:pt x="366867" y="61025"/>
                </a:lnTo>
                <a:cubicBezTo>
                  <a:pt x="368411" y="62443"/>
                  <a:pt x="369623" y="64183"/>
                  <a:pt x="370417" y="66123"/>
                </a:cubicBezTo>
                <a:lnTo>
                  <a:pt x="370417" y="66123"/>
                </a:lnTo>
                <a:lnTo>
                  <a:pt x="370459" y="66258"/>
                </a:lnTo>
                <a:lnTo>
                  <a:pt x="370463" y="66276"/>
                </a:lnTo>
                <a:cubicBezTo>
                  <a:pt x="370785" y="67083"/>
                  <a:pt x="371033" y="67917"/>
                  <a:pt x="371203" y="68769"/>
                </a:cubicBezTo>
                <a:cubicBezTo>
                  <a:pt x="371382" y="69657"/>
                  <a:pt x="371473" y="70561"/>
                  <a:pt x="371475" y="71466"/>
                </a:cubicBezTo>
                <a:close/>
                <a:moveTo>
                  <a:pt x="447674" y="200064"/>
                </a:moveTo>
                <a:cubicBezTo>
                  <a:pt x="447674" y="179021"/>
                  <a:pt x="430617" y="161964"/>
                  <a:pt x="409574" y="161964"/>
                </a:cubicBezTo>
                <a:cubicBezTo>
                  <a:pt x="388532" y="161964"/>
                  <a:pt x="371474" y="179021"/>
                  <a:pt x="371474" y="200064"/>
                </a:cubicBezTo>
                <a:cubicBezTo>
                  <a:pt x="371474" y="221105"/>
                  <a:pt x="388532" y="238164"/>
                  <a:pt x="409574" y="238164"/>
                </a:cubicBezTo>
                <a:cubicBezTo>
                  <a:pt x="430617" y="238164"/>
                  <a:pt x="447674" y="221105"/>
                  <a:pt x="447674" y="200064"/>
                </a:cubicBezTo>
                <a:close/>
                <a:moveTo>
                  <a:pt x="457200" y="265422"/>
                </a:moveTo>
                <a:cubicBezTo>
                  <a:pt x="441925" y="259929"/>
                  <a:pt x="425808" y="257151"/>
                  <a:pt x="409575" y="257213"/>
                </a:cubicBezTo>
                <a:cubicBezTo>
                  <a:pt x="338984" y="257213"/>
                  <a:pt x="285750" y="306354"/>
                  <a:pt x="285750" y="371513"/>
                </a:cubicBezTo>
                <a:cubicBezTo>
                  <a:pt x="285750" y="382034"/>
                  <a:pt x="294279" y="390563"/>
                  <a:pt x="304800" y="390563"/>
                </a:cubicBezTo>
                <a:cubicBezTo>
                  <a:pt x="315321" y="390563"/>
                  <a:pt x="323850" y="382034"/>
                  <a:pt x="323850" y="371513"/>
                </a:cubicBezTo>
                <a:cubicBezTo>
                  <a:pt x="323339" y="344606"/>
                  <a:pt x="338094" y="319725"/>
                  <a:pt x="361950" y="307271"/>
                </a:cubicBezTo>
                <a:lnTo>
                  <a:pt x="361950" y="457238"/>
                </a:lnTo>
                <a:lnTo>
                  <a:pt x="457200" y="457238"/>
                </a:lnTo>
                <a:lnTo>
                  <a:pt x="457200" y="307271"/>
                </a:lnTo>
                <a:lnTo>
                  <a:pt x="457200" y="307271"/>
                </a:lnTo>
                <a:close/>
                <a:moveTo>
                  <a:pt x="47626" y="238163"/>
                </a:moveTo>
                <a:cubicBezTo>
                  <a:pt x="68668" y="238163"/>
                  <a:pt x="85726" y="221105"/>
                  <a:pt x="85726" y="200063"/>
                </a:cubicBezTo>
                <a:cubicBezTo>
                  <a:pt x="85726" y="179021"/>
                  <a:pt x="68668" y="161963"/>
                  <a:pt x="47626" y="161963"/>
                </a:cubicBezTo>
                <a:cubicBezTo>
                  <a:pt x="26584" y="161963"/>
                  <a:pt x="9526" y="179021"/>
                  <a:pt x="9526" y="200063"/>
                </a:cubicBezTo>
                <a:cubicBezTo>
                  <a:pt x="9526" y="221105"/>
                  <a:pt x="26584" y="238163"/>
                  <a:pt x="47626" y="238163"/>
                </a:cubicBezTo>
                <a:close/>
                <a:moveTo>
                  <a:pt x="47625" y="257213"/>
                </a:moveTo>
                <a:cubicBezTo>
                  <a:pt x="31393" y="257151"/>
                  <a:pt x="15275" y="259929"/>
                  <a:pt x="0" y="265422"/>
                </a:cubicBezTo>
                <a:lnTo>
                  <a:pt x="0" y="307271"/>
                </a:lnTo>
                <a:lnTo>
                  <a:pt x="0" y="307271"/>
                </a:lnTo>
                <a:lnTo>
                  <a:pt x="0" y="457238"/>
                </a:lnTo>
                <a:lnTo>
                  <a:pt x="95250" y="457238"/>
                </a:lnTo>
                <a:lnTo>
                  <a:pt x="95250" y="307271"/>
                </a:lnTo>
                <a:cubicBezTo>
                  <a:pt x="119106" y="319725"/>
                  <a:pt x="133862" y="344606"/>
                  <a:pt x="133350" y="371513"/>
                </a:cubicBezTo>
                <a:cubicBezTo>
                  <a:pt x="133350" y="382034"/>
                  <a:pt x="141879" y="390563"/>
                  <a:pt x="152400" y="390563"/>
                </a:cubicBezTo>
                <a:cubicBezTo>
                  <a:pt x="162921" y="390563"/>
                  <a:pt x="171450" y="382034"/>
                  <a:pt x="171450" y="371513"/>
                </a:cubicBezTo>
                <a:cubicBezTo>
                  <a:pt x="171450" y="306354"/>
                  <a:pt x="118216" y="257213"/>
                  <a:pt x="47625" y="2572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588;p40"/>
          <p:cNvGrpSpPr/>
          <p:nvPr/>
        </p:nvGrpSpPr>
        <p:grpSpPr>
          <a:xfrm>
            <a:off x="8572528" y="2428874"/>
            <a:ext cx="428628" cy="343678"/>
            <a:chOff x="1473988" y="4609025"/>
            <a:chExt cx="457199" cy="304800"/>
          </a:xfrm>
        </p:grpSpPr>
        <p:sp>
          <p:nvSpPr>
            <p:cNvPr id="16" name="Google Shape;589;p40"/>
            <p:cNvSpPr/>
            <p:nvPr/>
          </p:nvSpPr>
          <p:spPr>
            <a:xfrm>
              <a:off x="1791170" y="4751900"/>
              <a:ext cx="140017" cy="114300"/>
            </a:xfrm>
            <a:custGeom>
              <a:avLst/>
              <a:gdLst/>
              <a:ahLst/>
              <a:cxnLst/>
              <a:rect l="l" t="t" r="r" b="b"/>
              <a:pathLst>
                <a:path w="140017" h="114300" extrusionOk="0">
                  <a:moveTo>
                    <a:pt x="54293" y="0"/>
                  </a:moveTo>
                  <a:lnTo>
                    <a:pt x="35243" y="0"/>
                  </a:lnTo>
                  <a:cubicBezTo>
                    <a:pt x="22860" y="0"/>
                    <a:pt x="11430" y="2858"/>
                    <a:pt x="0" y="7620"/>
                  </a:cubicBezTo>
                  <a:cubicBezTo>
                    <a:pt x="33338" y="31432"/>
                    <a:pt x="54293" y="70485"/>
                    <a:pt x="54293" y="114300"/>
                  </a:cubicBezTo>
                  <a:lnTo>
                    <a:pt x="140018" y="114300"/>
                  </a:lnTo>
                  <a:lnTo>
                    <a:pt x="140018" y="85725"/>
                  </a:lnTo>
                  <a:cubicBezTo>
                    <a:pt x="140018" y="38100"/>
                    <a:pt x="101918" y="0"/>
                    <a:pt x="54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90;p40"/>
            <p:cNvSpPr/>
            <p:nvPr/>
          </p:nvSpPr>
          <p:spPr>
            <a:xfrm>
              <a:off x="1473988" y="4751900"/>
              <a:ext cx="140017" cy="114300"/>
            </a:xfrm>
            <a:custGeom>
              <a:avLst/>
              <a:gdLst/>
              <a:ahLst/>
              <a:cxnLst/>
              <a:rect l="l" t="t" r="r" b="b"/>
              <a:pathLst>
                <a:path w="140017" h="114300" extrusionOk="0">
                  <a:moveTo>
                    <a:pt x="140018" y="7620"/>
                  </a:moveTo>
                  <a:cubicBezTo>
                    <a:pt x="128588" y="2858"/>
                    <a:pt x="117158" y="0"/>
                    <a:pt x="104775" y="0"/>
                  </a:cubicBezTo>
                  <a:lnTo>
                    <a:pt x="85725" y="0"/>
                  </a:lnTo>
                  <a:cubicBezTo>
                    <a:pt x="38100" y="0"/>
                    <a:pt x="0" y="38100"/>
                    <a:pt x="0" y="85725"/>
                  </a:cubicBezTo>
                  <a:lnTo>
                    <a:pt x="0" y="114300"/>
                  </a:lnTo>
                  <a:lnTo>
                    <a:pt x="85725" y="114300"/>
                  </a:lnTo>
                  <a:cubicBezTo>
                    <a:pt x="85725" y="70485"/>
                    <a:pt x="106680" y="31432"/>
                    <a:pt x="140018" y="76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91;p40"/>
            <p:cNvSpPr/>
            <p:nvPr/>
          </p:nvSpPr>
          <p:spPr>
            <a:xfrm>
              <a:off x="1588288" y="4761425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 extrusionOk="0">
                  <a:moveTo>
                    <a:pt x="123825" y="0"/>
                  </a:moveTo>
                  <a:lnTo>
                    <a:pt x="104775" y="0"/>
                  </a:lnTo>
                  <a:cubicBezTo>
                    <a:pt x="46672" y="0"/>
                    <a:pt x="0" y="46672"/>
                    <a:pt x="0" y="104775"/>
                  </a:cubicBezTo>
                  <a:lnTo>
                    <a:pt x="0" y="152400"/>
                  </a:lnTo>
                  <a:lnTo>
                    <a:pt x="228600" y="152400"/>
                  </a:lnTo>
                  <a:lnTo>
                    <a:pt x="228600" y="104775"/>
                  </a:lnTo>
                  <a:cubicBezTo>
                    <a:pt x="228600" y="46672"/>
                    <a:pt x="181928" y="0"/>
                    <a:pt x="123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92;p40"/>
            <p:cNvSpPr/>
            <p:nvPr/>
          </p:nvSpPr>
          <p:spPr>
            <a:xfrm>
              <a:off x="1635913" y="460902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93;p40"/>
            <p:cNvSpPr/>
            <p:nvPr/>
          </p:nvSpPr>
          <p:spPr>
            <a:xfrm>
              <a:off x="1521613" y="463760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94;p40"/>
            <p:cNvSpPr/>
            <p:nvPr/>
          </p:nvSpPr>
          <p:spPr>
            <a:xfrm>
              <a:off x="1788313" y="463760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906;p41"/>
          <p:cNvSpPr/>
          <p:nvPr/>
        </p:nvSpPr>
        <p:spPr>
          <a:xfrm>
            <a:off x="8001024" y="2357436"/>
            <a:ext cx="500066" cy="486809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904;p41"/>
          <p:cNvSpPr/>
          <p:nvPr/>
        </p:nvSpPr>
        <p:spPr>
          <a:xfrm>
            <a:off x="3000364" y="928676"/>
            <a:ext cx="428628" cy="412303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/>
          <p:nvPr/>
        </p:nvSpPr>
        <p:spPr>
          <a:xfrm>
            <a:off x="7150" y="1638850"/>
            <a:ext cx="9144000" cy="3504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0" dirty="0" smtClean="0"/>
              <a:t>Vakcina</a:t>
            </a:r>
            <a:endParaRPr b="0"/>
          </a:p>
        </p:txBody>
      </p:sp>
      <p:sp>
        <p:nvSpPr>
          <p:cNvPr id="425" name="Google Shape;425;p36"/>
          <p:cNvSpPr txBox="1">
            <a:spLocks noGrp="1"/>
          </p:cNvSpPr>
          <p:nvPr>
            <p:ph type="body" idx="1"/>
          </p:nvPr>
        </p:nvSpPr>
        <p:spPr>
          <a:xfrm>
            <a:off x="514800" y="1582774"/>
            <a:ext cx="2991000" cy="33464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RS" sz="1500" u="sng" dirty="0" smtClean="0">
                <a:latin typeface="Encode Sans Semi Condensed" charset="-18"/>
              </a:rPr>
              <a:t>Š</a:t>
            </a:r>
            <a:r>
              <a:rPr lang="en-US" sz="1500" u="sng" dirty="0" err="1" smtClean="0">
                <a:latin typeface="Encode Sans Semi Condensed" charset="-18"/>
              </a:rPr>
              <a:t>ta</a:t>
            </a:r>
            <a:r>
              <a:rPr lang="en-US" sz="1500" u="sng" dirty="0" smtClean="0">
                <a:latin typeface="Encode Sans Semi Condensed" charset="-18"/>
              </a:rPr>
              <a:t> </a:t>
            </a:r>
            <a:r>
              <a:rPr lang="en-US" sz="1500" u="sng" dirty="0" smtClean="0">
                <a:latin typeface="Encode Sans Semi Condensed" charset="-18"/>
              </a:rPr>
              <a:t>je </a:t>
            </a:r>
            <a:r>
              <a:rPr lang="en-US" sz="1500" u="sng" dirty="0" err="1" smtClean="0">
                <a:latin typeface="Encode Sans Semi Condensed" charset="-18"/>
              </a:rPr>
              <a:t>vakcina</a:t>
            </a:r>
            <a:r>
              <a:rPr lang="en-US" sz="1500" u="sng" dirty="0" smtClean="0">
                <a:latin typeface="Encode Sans Semi Condensed" charset="-18"/>
              </a:rPr>
              <a:t>?</a:t>
            </a:r>
            <a:endParaRPr lang="en-US" sz="1500" dirty="0" smtClean="0">
              <a:latin typeface="Encode Sans Semi Condensed" charset="-18"/>
            </a:endParaRPr>
          </a:p>
          <a:p>
            <a:r>
              <a:rPr lang="en-US" sz="1500" dirty="0" err="1" smtClean="0">
                <a:latin typeface="Encode Sans Semi Condensed" charset="-18"/>
              </a:rPr>
              <a:t>Vakcina</a:t>
            </a:r>
            <a:r>
              <a:rPr lang="en-US" sz="1500" dirty="0" smtClean="0">
                <a:latin typeface="Encode Sans Semi Condensed" charset="-18"/>
              </a:rPr>
              <a:t> (</a:t>
            </a:r>
            <a:r>
              <a:rPr lang="en-US" sz="1500" dirty="0" err="1" smtClean="0">
                <a:latin typeface="Encode Sans Semi Condensed" charset="-18"/>
              </a:rPr>
              <a:t>ili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i="1" dirty="0" err="1" smtClean="0">
                <a:latin typeface="Encode Sans Semi Condensed" charset="-18"/>
              </a:rPr>
              <a:t>cepivo</a:t>
            </a:r>
            <a:r>
              <a:rPr lang="en-US" sz="1500" dirty="0" smtClean="0">
                <a:latin typeface="Encode Sans Semi Condensed" charset="-18"/>
              </a:rPr>
              <a:t>) je </a:t>
            </a:r>
            <a:r>
              <a:rPr lang="en-US" sz="1500" dirty="0" err="1" smtClean="0">
                <a:latin typeface="Encode Sans Semi Condensed" charset="-18"/>
              </a:rPr>
              <a:t>biološki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preparat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koji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sadrži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specifične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antigene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koji</a:t>
            </a:r>
            <a:r>
              <a:rPr lang="en-US" sz="1500" dirty="0" smtClean="0">
                <a:latin typeface="Encode Sans Semi Condensed" charset="-18"/>
              </a:rPr>
              <a:t> se </a:t>
            </a:r>
            <a:r>
              <a:rPr lang="en-US" sz="1500" dirty="0" err="1" smtClean="0">
                <a:latin typeface="Encode Sans Semi Condensed" charset="-18"/>
              </a:rPr>
              <a:t>primenjuju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sa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ciljem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indukovanja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aktivnog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imunskog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odgovora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radi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sprečavanja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razvoja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bolesti</a:t>
            </a:r>
            <a:r>
              <a:rPr lang="en-US" sz="1500" dirty="0" smtClean="0">
                <a:latin typeface="Encode Sans Semi Condensed" charset="-18"/>
              </a:rPr>
              <a:t>. </a:t>
            </a:r>
            <a:r>
              <a:rPr lang="en-US" sz="1500" dirty="0" err="1" smtClean="0">
                <a:latin typeface="Encode Sans Semi Condensed" charset="-18"/>
              </a:rPr>
              <a:t>Najčešće</a:t>
            </a:r>
            <a:r>
              <a:rPr lang="en-US" sz="1500" dirty="0" smtClean="0">
                <a:latin typeface="Encode Sans Semi Condensed" charset="-18"/>
              </a:rPr>
              <a:t> se </a:t>
            </a:r>
            <a:r>
              <a:rPr lang="en-US" sz="1500" dirty="0" err="1" smtClean="0">
                <a:latin typeface="Encode Sans Semi Condensed" charset="-18"/>
              </a:rPr>
              <a:t>primenjuje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kao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preventivna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mera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infektivnih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oboljenja</a:t>
            </a:r>
            <a:r>
              <a:rPr lang="en-US" sz="1500" dirty="0" smtClean="0">
                <a:latin typeface="Encode Sans Semi Condensed" charset="-18"/>
              </a:rPr>
              <a:t>, </a:t>
            </a:r>
            <a:r>
              <a:rPr lang="en-US" sz="1500" dirty="0" err="1" smtClean="0">
                <a:latin typeface="Encode Sans Semi Condensed" charset="-18"/>
              </a:rPr>
              <a:t>ali</a:t>
            </a:r>
            <a:r>
              <a:rPr lang="en-US" sz="1500" dirty="0" smtClean="0">
                <a:latin typeface="Encode Sans Semi Condensed" charset="-18"/>
              </a:rPr>
              <a:t> se </a:t>
            </a:r>
            <a:r>
              <a:rPr lang="en-US" sz="1500" dirty="0" err="1" smtClean="0">
                <a:latin typeface="Encode Sans Semi Condensed" charset="-18"/>
              </a:rPr>
              <a:t>mogu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upotrebiti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i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nakon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izlaganja</a:t>
            </a:r>
            <a:r>
              <a:rPr lang="en-US" sz="1500" dirty="0" smtClean="0">
                <a:latin typeface="Encode Sans Semi Condensed" charset="-18"/>
              </a:rPr>
              <a:t> </a:t>
            </a:r>
            <a:r>
              <a:rPr lang="en-US" sz="1500" dirty="0" err="1" smtClean="0">
                <a:latin typeface="Encode Sans Semi Condensed" charset="-18"/>
              </a:rPr>
              <a:t>antigenu</a:t>
            </a:r>
            <a:r>
              <a:rPr lang="sr-Latn-RS" sz="1500" dirty="0" smtClean="0">
                <a:latin typeface="Encode Sans Semi Condensed" charset="-18"/>
              </a:rPr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sz="1800">
              <a:solidFill>
                <a:schemeClr val="accent6"/>
              </a:solidFill>
              <a:latin typeface="Encode Sans Semi Condensed SemiBold"/>
              <a:ea typeface="Encode Sans Semi Condensed SemiBold"/>
              <a:cs typeface="Encode Sans Semi Condensed SemiBold"/>
              <a:sym typeface="Encode Sans Semi Condensed SemiBold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897594" y="1582774"/>
            <a:ext cx="4174868" cy="3417867"/>
          </a:xfrm>
        </p:spPr>
        <p:txBody>
          <a:bodyPr/>
          <a:lstStyle/>
          <a:p>
            <a:r>
              <a:rPr lang="en-US" sz="1500" u="sng" dirty="0" err="1" smtClean="0">
                <a:latin typeface="Encode Sans Semi Condensed Light" charset="-18"/>
              </a:rPr>
              <a:t>Šta</a:t>
            </a:r>
            <a:r>
              <a:rPr lang="en-US" sz="1500" u="sng" dirty="0" smtClean="0">
                <a:latin typeface="Encode Sans Semi Condensed Light" charset="-18"/>
              </a:rPr>
              <a:t> je </a:t>
            </a:r>
            <a:r>
              <a:rPr lang="en-US" sz="1500" u="sng" dirty="0" err="1" smtClean="0">
                <a:latin typeface="Encode Sans Semi Condensed Light" charset="-18"/>
              </a:rPr>
              <a:t>vakcinacija</a:t>
            </a:r>
            <a:r>
              <a:rPr lang="en-US" sz="1500" u="sng" dirty="0" smtClean="0">
                <a:latin typeface="Encode Sans Semi Condensed Light" charset="-18"/>
              </a:rPr>
              <a:t>?</a:t>
            </a:r>
            <a:endParaRPr lang="en-US" sz="1500" dirty="0" smtClean="0">
              <a:latin typeface="Encode Sans Semi Condensed Light" charset="-18"/>
            </a:endParaRPr>
          </a:p>
          <a:p>
            <a:r>
              <a:rPr lang="en-US" sz="1500" dirty="0" err="1" smtClean="0">
                <a:latin typeface="Encode Sans Semi Condensed Light" charset="-18"/>
              </a:rPr>
              <a:t>Upotreba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vakcina</a:t>
            </a:r>
            <a:r>
              <a:rPr lang="en-US" sz="1500" dirty="0" smtClean="0">
                <a:latin typeface="Encode Sans Semi Condensed Light" charset="-18"/>
              </a:rPr>
              <a:t> se </a:t>
            </a:r>
            <a:r>
              <a:rPr lang="en-US" sz="1500" dirty="0" err="1" smtClean="0">
                <a:latin typeface="Encode Sans Semi Condensed Light" charset="-18"/>
              </a:rPr>
              <a:t>zove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vakcinacija</a:t>
            </a:r>
            <a:r>
              <a:rPr lang="en-US" sz="1500" dirty="0" smtClean="0">
                <a:latin typeface="Encode Sans Semi Condensed Light" charset="-18"/>
              </a:rPr>
              <a:t>. </a:t>
            </a:r>
            <a:r>
              <a:rPr lang="en-US" sz="1500" dirty="0" err="1" smtClean="0">
                <a:latin typeface="Encode Sans Semi Condensed Light" charset="-18"/>
              </a:rPr>
              <a:t>Vakcinacija</a:t>
            </a:r>
            <a:r>
              <a:rPr lang="en-US" sz="1500" dirty="0" smtClean="0">
                <a:latin typeface="Encode Sans Semi Condensed Light" charset="-18"/>
              </a:rPr>
              <a:t> je </a:t>
            </a:r>
            <a:r>
              <a:rPr lang="en-US" sz="1500" dirty="0" err="1" smtClean="0">
                <a:latin typeface="Encode Sans Semi Condensed Light" charset="-18"/>
              </a:rPr>
              <a:t>najefikasniji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metod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prevencije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zaraznih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bolesti</a:t>
            </a:r>
            <a:r>
              <a:rPr lang="en-US" sz="1500" dirty="0" smtClean="0">
                <a:latin typeface="Encode Sans Semi Condensed Light" charset="-18"/>
              </a:rPr>
              <a:t>; </a:t>
            </a:r>
            <a:r>
              <a:rPr lang="en-US" sz="1500" dirty="0" err="1" smtClean="0">
                <a:latin typeface="Encode Sans Semi Condensed Light" charset="-18"/>
              </a:rPr>
              <a:t>široko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rasprostranjen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imunitet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usled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vakcinacije</a:t>
            </a:r>
            <a:r>
              <a:rPr lang="en-US" sz="1500" dirty="0" smtClean="0">
                <a:latin typeface="Encode Sans Semi Condensed Light" charset="-18"/>
              </a:rPr>
              <a:t> je u </a:t>
            </a:r>
            <a:r>
              <a:rPr lang="en-US" sz="1500" dirty="0" err="1" smtClean="0">
                <a:latin typeface="Encode Sans Semi Condensed Light" charset="-18"/>
              </a:rPr>
              <a:t>velikoj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meri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odgovoran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za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potpuno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iskorevanje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boginja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širom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sveta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i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ograničavanje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bolesti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kao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što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su</a:t>
            </a:r>
            <a:r>
              <a:rPr lang="en-US" sz="1500" dirty="0" smtClean="0">
                <a:latin typeface="Encode Sans Semi Condensed Light" charset="-18"/>
              </a:rPr>
              <a:t> polio, male </a:t>
            </a:r>
            <a:r>
              <a:rPr lang="en-US" sz="1500" dirty="0" err="1" smtClean="0">
                <a:latin typeface="Encode Sans Semi Condensed Light" charset="-18"/>
              </a:rPr>
              <a:t>boginje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i</a:t>
            </a:r>
            <a:r>
              <a:rPr lang="en-US" sz="1500" dirty="0" smtClean="0">
                <a:latin typeface="Encode Sans Semi Condensed Light" charset="-18"/>
              </a:rPr>
              <a:t> tetanus u </a:t>
            </a:r>
            <a:r>
              <a:rPr lang="en-US" sz="1500" dirty="0" err="1" smtClean="0">
                <a:latin typeface="Encode Sans Semi Condensed Light" charset="-18"/>
              </a:rPr>
              <a:t>velikom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delu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sveta</a:t>
            </a:r>
            <a:r>
              <a:rPr lang="en-US" sz="1500" dirty="0" smtClean="0">
                <a:latin typeface="Encode Sans Semi Condensed Light" charset="-18"/>
              </a:rPr>
              <a:t>. </a:t>
            </a:r>
            <a:r>
              <a:rPr lang="en-US" sz="1500" dirty="0" err="1" smtClean="0">
                <a:latin typeface="Encode Sans Semi Condensed Light" charset="-18"/>
              </a:rPr>
              <a:t>Efikasnost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vakcinacije</a:t>
            </a:r>
            <a:r>
              <a:rPr lang="en-US" sz="1500" dirty="0" smtClean="0">
                <a:latin typeface="Encode Sans Semi Condensed Light" charset="-18"/>
              </a:rPr>
              <a:t> je </a:t>
            </a:r>
            <a:r>
              <a:rPr lang="en-US" sz="1500" dirty="0" err="1" smtClean="0">
                <a:latin typeface="Encode Sans Semi Condensed Light" charset="-18"/>
              </a:rPr>
              <a:t>bila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naširoko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proučavana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i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dokazivana</a:t>
            </a:r>
            <a:r>
              <a:rPr lang="en-US" sz="1500" dirty="0" smtClean="0">
                <a:latin typeface="Encode Sans Semi Condensed Light" charset="-18"/>
              </a:rPr>
              <a:t>; </a:t>
            </a:r>
            <a:r>
              <a:rPr lang="en-US" sz="1500" dirty="0" err="1" smtClean="0">
                <a:latin typeface="Encode Sans Semi Condensed Light" charset="-18"/>
              </a:rPr>
              <a:t>na</a:t>
            </a:r>
            <a:r>
              <a:rPr lang="en-US" sz="1500" dirty="0" smtClean="0">
                <a:latin typeface="Encode Sans Semi Condensed Light" charset="-18"/>
              </a:rPr>
              <a:t> primer, </a:t>
            </a:r>
            <a:r>
              <a:rPr lang="en-US" sz="1500" dirty="0" err="1" smtClean="0">
                <a:latin typeface="Encode Sans Semi Condensed Light" charset="-18"/>
              </a:rPr>
              <a:t>vakcine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koje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su</a:t>
            </a:r>
            <a:r>
              <a:rPr lang="en-US" sz="1500" dirty="0" smtClean="0">
                <a:latin typeface="Encode Sans Semi Condensed Light" charset="-18"/>
              </a:rPr>
              <a:t> se </a:t>
            </a:r>
            <a:r>
              <a:rPr lang="en-US" sz="1500" dirty="0" err="1" smtClean="0">
                <a:latin typeface="Encode Sans Semi Condensed Light" charset="-18"/>
              </a:rPr>
              <a:t>pokazale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delotvornim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uključuju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vakcinu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protiv</a:t>
            </a:r>
            <a:r>
              <a:rPr lang="en-US" sz="1500" dirty="0" smtClean="0">
                <a:latin typeface="Encode Sans Semi Condensed Light" charset="-18"/>
              </a:rPr>
              <a:t> gripe, HPV, </a:t>
            </a:r>
            <a:r>
              <a:rPr lang="en-US" sz="1500" dirty="0" err="1" smtClean="0">
                <a:latin typeface="Encode Sans Semi Condensed Light" charset="-18"/>
              </a:rPr>
              <a:t>i</a:t>
            </a:r>
            <a:r>
              <a:rPr lang="en-US" sz="1500" dirty="0" smtClean="0">
                <a:latin typeface="Encode Sans Semi Condensed Light" charset="-18"/>
              </a:rPr>
              <a:t> </a:t>
            </a:r>
            <a:r>
              <a:rPr lang="en-US" sz="1500" dirty="0" err="1" smtClean="0">
                <a:latin typeface="Encode Sans Semi Condensed Light" charset="-18"/>
              </a:rPr>
              <a:t>varičele</a:t>
            </a:r>
            <a:r>
              <a:rPr lang="en-US" sz="1500" dirty="0" smtClean="0">
                <a:latin typeface="Encode Sans Semi Condensed Light" charset="-18"/>
              </a:rPr>
              <a:t>.</a:t>
            </a:r>
            <a:endParaRPr lang="en-US" sz="1500" dirty="0" smtClean="0">
              <a:latin typeface="Encode Sans Semi Condensed Light" charset="-18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8" name="Google Shape;494;p40"/>
          <p:cNvSpPr/>
          <p:nvPr/>
        </p:nvSpPr>
        <p:spPr>
          <a:xfrm>
            <a:off x="142844" y="4500576"/>
            <a:ext cx="571504" cy="478362"/>
          </a:xfrm>
          <a:custGeom>
            <a:avLst/>
            <a:gdLst/>
            <a:ahLst/>
            <a:cxnLst/>
            <a:rect l="l" t="t" r="r" b="b"/>
            <a:pathLst>
              <a:path w="457200" h="400073" extrusionOk="0">
                <a:moveTo>
                  <a:pt x="457200" y="280916"/>
                </a:moveTo>
                <a:lnTo>
                  <a:pt x="457200" y="276249"/>
                </a:lnTo>
                <a:lnTo>
                  <a:pt x="456724" y="276249"/>
                </a:lnTo>
                <a:cubicBezTo>
                  <a:pt x="456724" y="276249"/>
                  <a:pt x="456724" y="276249"/>
                  <a:pt x="456724" y="276249"/>
                </a:cubicBezTo>
                <a:lnTo>
                  <a:pt x="457200" y="276249"/>
                </a:lnTo>
                <a:lnTo>
                  <a:pt x="457200" y="276344"/>
                </a:lnTo>
                <a:cubicBezTo>
                  <a:pt x="457200" y="276344"/>
                  <a:pt x="457200" y="276249"/>
                  <a:pt x="457200" y="276249"/>
                </a:cubicBezTo>
                <a:cubicBezTo>
                  <a:pt x="457200" y="209574"/>
                  <a:pt x="404432" y="155377"/>
                  <a:pt x="338423" y="152710"/>
                </a:cubicBezTo>
                <a:cubicBezTo>
                  <a:pt x="338138" y="152138"/>
                  <a:pt x="337852" y="151472"/>
                  <a:pt x="337566" y="150900"/>
                </a:cubicBezTo>
                <a:cubicBezTo>
                  <a:pt x="361474" y="105371"/>
                  <a:pt x="357092" y="49363"/>
                  <a:pt x="319469" y="10692"/>
                </a:cubicBezTo>
                <a:lnTo>
                  <a:pt x="319469" y="10692"/>
                </a:lnTo>
                <a:lnTo>
                  <a:pt x="315754" y="6882"/>
                </a:lnTo>
                <a:lnTo>
                  <a:pt x="315754" y="6882"/>
                </a:lnTo>
                <a:cubicBezTo>
                  <a:pt x="306610" y="-2262"/>
                  <a:pt x="291941" y="-2262"/>
                  <a:pt x="282893" y="6977"/>
                </a:cubicBezTo>
                <a:cubicBezTo>
                  <a:pt x="273844" y="16216"/>
                  <a:pt x="273844" y="31171"/>
                  <a:pt x="282797" y="40505"/>
                </a:cubicBezTo>
                <a:lnTo>
                  <a:pt x="282797" y="40505"/>
                </a:lnTo>
                <a:lnTo>
                  <a:pt x="286226" y="44029"/>
                </a:lnTo>
                <a:cubicBezTo>
                  <a:pt x="300419" y="58507"/>
                  <a:pt x="305657" y="76891"/>
                  <a:pt x="304800" y="95274"/>
                </a:cubicBezTo>
                <a:cubicBezTo>
                  <a:pt x="304514" y="100418"/>
                  <a:pt x="303848" y="105466"/>
                  <a:pt x="302609" y="110514"/>
                </a:cubicBezTo>
                <a:cubicBezTo>
                  <a:pt x="281940" y="95083"/>
                  <a:pt x="256413" y="85749"/>
                  <a:pt x="228600" y="85749"/>
                </a:cubicBezTo>
                <a:cubicBezTo>
                  <a:pt x="200882" y="85749"/>
                  <a:pt x="175260" y="95083"/>
                  <a:pt x="154591" y="110514"/>
                </a:cubicBezTo>
                <a:cubicBezTo>
                  <a:pt x="153353" y="105466"/>
                  <a:pt x="152686" y="100418"/>
                  <a:pt x="152400" y="95274"/>
                </a:cubicBezTo>
                <a:cubicBezTo>
                  <a:pt x="151543" y="76891"/>
                  <a:pt x="156781" y="58603"/>
                  <a:pt x="170974" y="44125"/>
                </a:cubicBezTo>
                <a:lnTo>
                  <a:pt x="170593" y="43744"/>
                </a:lnTo>
                <a:cubicBezTo>
                  <a:pt x="170593" y="43744"/>
                  <a:pt x="170593" y="43744"/>
                  <a:pt x="170593" y="43744"/>
                </a:cubicBezTo>
                <a:lnTo>
                  <a:pt x="170974" y="44125"/>
                </a:lnTo>
                <a:lnTo>
                  <a:pt x="174308" y="40601"/>
                </a:lnTo>
                <a:lnTo>
                  <a:pt x="174308" y="40601"/>
                </a:lnTo>
                <a:cubicBezTo>
                  <a:pt x="183356" y="31266"/>
                  <a:pt x="183356" y="16312"/>
                  <a:pt x="174212" y="6977"/>
                </a:cubicBezTo>
                <a:cubicBezTo>
                  <a:pt x="165164" y="-2262"/>
                  <a:pt x="150400" y="-2357"/>
                  <a:pt x="141256" y="6882"/>
                </a:cubicBezTo>
                <a:lnTo>
                  <a:pt x="141256" y="6882"/>
                </a:lnTo>
                <a:cubicBezTo>
                  <a:pt x="141256" y="6882"/>
                  <a:pt x="141256" y="6882"/>
                  <a:pt x="141161" y="6882"/>
                </a:cubicBezTo>
                <a:cubicBezTo>
                  <a:pt x="141161" y="6882"/>
                  <a:pt x="141161" y="6882"/>
                  <a:pt x="141161" y="6977"/>
                </a:cubicBezTo>
                <a:lnTo>
                  <a:pt x="137922" y="10311"/>
                </a:lnTo>
                <a:lnTo>
                  <a:pt x="138208" y="10692"/>
                </a:lnTo>
                <a:cubicBezTo>
                  <a:pt x="138208" y="10692"/>
                  <a:pt x="138208" y="10692"/>
                  <a:pt x="138208" y="10692"/>
                </a:cubicBezTo>
                <a:lnTo>
                  <a:pt x="137922" y="10311"/>
                </a:lnTo>
                <a:lnTo>
                  <a:pt x="138017" y="10216"/>
                </a:lnTo>
                <a:cubicBezTo>
                  <a:pt x="138017" y="10216"/>
                  <a:pt x="138017" y="10216"/>
                  <a:pt x="137922" y="10311"/>
                </a:cubicBezTo>
                <a:cubicBezTo>
                  <a:pt x="100108" y="48982"/>
                  <a:pt x="95726" y="105085"/>
                  <a:pt x="119634" y="150710"/>
                </a:cubicBezTo>
                <a:cubicBezTo>
                  <a:pt x="119348" y="151281"/>
                  <a:pt x="119063" y="151948"/>
                  <a:pt x="118682" y="152615"/>
                </a:cubicBezTo>
                <a:cubicBezTo>
                  <a:pt x="52769" y="155377"/>
                  <a:pt x="0" y="209574"/>
                  <a:pt x="0" y="276249"/>
                </a:cubicBezTo>
                <a:cubicBezTo>
                  <a:pt x="0" y="276249"/>
                  <a:pt x="0" y="276344"/>
                  <a:pt x="0" y="276344"/>
                </a:cubicBezTo>
                <a:lnTo>
                  <a:pt x="0" y="276249"/>
                </a:lnTo>
                <a:lnTo>
                  <a:pt x="476" y="276249"/>
                </a:lnTo>
                <a:cubicBezTo>
                  <a:pt x="476" y="276249"/>
                  <a:pt x="476" y="276249"/>
                  <a:pt x="476" y="276249"/>
                </a:cubicBezTo>
                <a:lnTo>
                  <a:pt x="0" y="276249"/>
                </a:lnTo>
                <a:lnTo>
                  <a:pt x="0" y="280916"/>
                </a:lnTo>
                <a:cubicBezTo>
                  <a:pt x="0" y="280916"/>
                  <a:pt x="0" y="280916"/>
                  <a:pt x="0" y="281012"/>
                </a:cubicBezTo>
                <a:cubicBezTo>
                  <a:pt x="0" y="281107"/>
                  <a:pt x="0" y="281012"/>
                  <a:pt x="0" y="281107"/>
                </a:cubicBezTo>
                <a:lnTo>
                  <a:pt x="0" y="281107"/>
                </a:lnTo>
                <a:lnTo>
                  <a:pt x="0" y="281107"/>
                </a:lnTo>
                <a:cubicBezTo>
                  <a:pt x="95" y="294251"/>
                  <a:pt x="10668" y="304824"/>
                  <a:pt x="23813" y="304824"/>
                </a:cubicBezTo>
                <a:cubicBezTo>
                  <a:pt x="36957" y="304824"/>
                  <a:pt x="47530" y="294251"/>
                  <a:pt x="47625" y="281107"/>
                </a:cubicBezTo>
                <a:lnTo>
                  <a:pt x="47625" y="281107"/>
                </a:lnTo>
                <a:lnTo>
                  <a:pt x="47720" y="276249"/>
                </a:lnTo>
                <a:lnTo>
                  <a:pt x="47149" y="276249"/>
                </a:lnTo>
                <a:cubicBezTo>
                  <a:pt x="47149" y="276249"/>
                  <a:pt x="47149" y="276249"/>
                  <a:pt x="47149" y="276249"/>
                </a:cubicBezTo>
                <a:lnTo>
                  <a:pt x="47720" y="276249"/>
                </a:lnTo>
                <a:cubicBezTo>
                  <a:pt x="47720" y="240721"/>
                  <a:pt x="72200" y="210907"/>
                  <a:pt x="105156" y="202526"/>
                </a:cubicBezTo>
                <a:cubicBezTo>
                  <a:pt x="104966" y="204907"/>
                  <a:pt x="104775" y="207193"/>
                  <a:pt x="104775" y="209574"/>
                </a:cubicBezTo>
                <a:cubicBezTo>
                  <a:pt x="104775" y="261580"/>
                  <a:pt x="137065" y="306158"/>
                  <a:pt x="182690" y="324446"/>
                </a:cubicBezTo>
                <a:cubicBezTo>
                  <a:pt x="168688" y="341495"/>
                  <a:pt x="147542" y="352449"/>
                  <a:pt x="123825" y="352449"/>
                </a:cubicBezTo>
                <a:lnTo>
                  <a:pt x="118872" y="352449"/>
                </a:lnTo>
                <a:lnTo>
                  <a:pt x="118872" y="352449"/>
                </a:lnTo>
                <a:cubicBezTo>
                  <a:pt x="105823" y="352544"/>
                  <a:pt x="95250" y="363212"/>
                  <a:pt x="95250" y="376262"/>
                </a:cubicBezTo>
                <a:cubicBezTo>
                  <a:pt x="95250" y="389311"/>
                  <a:pt x="105823" y="399979"/>
                  <a:pt x="118872" y="400074"/>
                </a:cubicBezTo>
                <a:lnTo>
                  <a:pt x="118872" y="400074"/>
                </a:lnTo>
                <a:lnTo>
                  <a:pt x="124206" y="400074"/>
                </a:lnTo>
                <a:lnTo>
                  <a:pt x="124206" y="400074"/>
                </a:lnTo>
                <a:cubicBezTo>
                  <a:pt x="168212" y="399979"/>
                  <a:pt x="206693" y="376738"/>
                  <a:pt x="228600" y="342067"/>
                </a:cubicBezTo>
                <a:cubicBezTo>
                  <a:pt x="250412" y="376833"/>
                  <a:pt x="288989" y="399979"/>
                  <a:pt x="332994" y="400074"/>
                </a:cubicBezTo>
                <a:lnTo>
                  <a:pt x="332994" y="400074"/>
                </a:lnTo>
                <a:lnTo>
                  <a:pt x="338328" y="400074"/>
                </a:lnTo>
                <a:lnTo>
                  <a:pt x="338328" y="400074"/>
                </a:lnTo>
                <a:cubicBezTo>
                  <a:pt x="351377" y="399979"/>
                  <a:pt x="361950" y="389406"/>
                  <a:pt x="361950" y="376262"/>
                </a:cubicBezTo>
                <a:cubicBezTo>
                  <a:pt x="361950" y="363117"/>
                  <a:pt x="351377" y="352544"/>
                  <a:pt x="338328" y="352449"/>
                </a:cubicBezTo>
                <a:lnTo>
                  <a:pt x="338328" y="352449"/>
                </a:lnTo>
                <a:lnTo>
                  <a:pt x="333375" y="352449"/>
                </a:lnTo>
                <a:cubicBezTo>
                  <a:pt x="309658" y="352449"/>
                  <a:pt x="288512" y="341495"/>
                  <a:pt x="274511" y="324446"/>
                </a:cubicBezTo>
                <a:cubicBezTo>
                  <a:pt x="320135" y="306158"/>
                  <a:pt x="352425" y="261580"/>
                  <a:pt x="352425" y="209574"/>
                </a:cubicBezTo>
                <a:cubicBezTo>
                  <a:pt x="352425" y="207193"/>
                  <a:pt x="352235" y="204907"/>
                  <a:pt x="352044" y="202526"/>
                </a:cubicBezTo>
                <a:cubicBezTo>
                  <a:pt x="385000" y="210907"/>
                  <a:pt x="409480" y="240721"/>
                  <a:pt x="409480" y="276249"/>
                </a:cubicBezTo>
                <a:lnTo>
                  <a:pt x="410051" y="276249"/>
                </a:lnTo>
                <a:cubicBezTo>
                  <a:pt x="410051" y="276249"/>
                  <a:pt x="410051" y="276249"/>
                  <a:pt x="410051" y="276249"/>
                </a:cubicBezTo>
                <a:lnTo>
                  <a:pt x="409480" y="276249"/>
                </a:lnTo>
                <a:lnTo>
                  <a:pt x="409575" y="281107"/>
                </a:lnTo>
                <a:lnTo>
                  <a:pt x="409575" y="281107"/>
                </a:lnTo>
                <a:cubicBezTo>
                  <a:pt x="409670" y="294251"/>
                  <a:pt x="420243" y="304824"/>
                  <a:pt x="433388" y="304824"/>
                </a:cubicBezTo>
                <a:cubicBezTo>
                  <a:pt x="446532" y="304824"/>
                  <a:pt x="457105" y="294251"/>
                  <a:pt x="457200" y="281107"/>
                </a:cubicBezTo>
                <a:lnTo>
                  <a:pt x="457200" y="281107"/>
                </a:lnTo>
                <a:lnTo>
                  <a:pt x="457200" y="281107"/>
                </a:lnTo>
                <a:cubicBezTo>
                  <a:pt x="457200" y="281012"/>
                  <a:pt x="457200" y="281012"/>
                  <a:pt x="457200" y="280916"/>
                </a:cubicBezTo>
                <a:cubicBezTo>
                  <a:pt x="457200" y="281012"/>
                  <a:pt x="457200" y="281012"/>
                  <a:pt x="457200" y="280916"/>
                </a:cubicBezTo>
                <a:close/>
                <a:moveTo>
                  <a:pt x="228600" y="123849"/>
                </a:moveTo>
                <a:cubicBezTo>
                  <a:pt x="250127" y="123849"/>
                  <a:pt x="269843" y="131945"/>
                  <a:pt x="284893" y="145090"/>
                </a:cubicBezTo>
                <a:cubicBezTo>
                  <a:pt x="283750" y="146423"/>
                  <a:pt x="282607" y="147757"/>
                  <a:pt x="281369" y="149090"/>
                </a:cubicBezTo>
                <a:cubicBezTo>
                  <a:pt x="266795" y="163949"/>
                  <a:pt x="247745" y="171474"/>
                  <a:pt x="228600" y="171474"/>
                </a:cubicBezTo>
                <a:cubicBezTo>
                  <a:pt x="209550" y="171474"/>
                  <a:pt x="190405" y="163949"/>
                  <a:pt x="175927" y="149090"/>
                </a:cubicBezTo>
                <a:cubicBezTo>
                  <a:pt x="174689" y="147757"/>
                  <a:pt x="173546" y="146423"/>
                  <a:pt x="172307" y="145090"/>
                </a:cubicBezTo>
                <a:cubicBezTo>
                  <a:pt x="187452" y="131850"/>
                  <a:pt x="207074" y="123849"/>
                  <a:pt x="228600" y="123849"/>
                </a:cubicBezTo>
                <a:close/>
                <a:moveTo>
                  <a:pt x="142875" y="209574"/>
                </a:moveTo>
                <a:cubicBezTo>
                  <a:pt x="142875" y="207288"/>
                  <a:pt x="143066" y="205002"/>
                  <a:pt x="143256" y="202716"/>
                </a:cubicBezTo>
                <a:cubicBezTo>
                  <a:pt x="175831" y="211289"/>
                  <a:pt x="199930" y="241006"/>
                  <a:pt x="199930" y="276249"/>
                </a:cubicBezTo>
                <a:cubicBezTo>
                  <a:pt x="199930" y="280916"/>
                  <a:pt x="199454" y="285393"/>
                  <a:pt x="198692" y="289775"/>
                </a:cubicBezTo>
                <a:cubicBezTo>
                  <a:pt x="166116" y="277583"/>
                  <a:pt x="142875" y="246341"/>
                  <a:pt x="142875" y="209574"/>
                </a:cubicBezTo>
                <a:close/>
                <a:moveTo>
                  <a:pt x="258509" y="289775"/>
                </a:moveTo>
                <a:cubicBezTo>
                  <a:pt x="257747" y="285393"/>
                  <a:pt x="257270" y="280821"/>
                  <a:pt x="257270" y="276249"/>
                </a:cubicBezTo>
                <a:cubicBezTo>
                  <a:pt x="257270" y="241006"/>
                  <a:pt x="281369" y="211384"/>
                  <a:pt x="313944" y="202716"/>
                </a:cubicBezTo>
                <a:cubicBezTo>
                  <a:pt x="314135" y="205002"/>
                  <a:pt x="314325" y="207288"/>
                  <a:pt x="314325" y="209574"/>
                </a:cubicBezTo>
                <a:cubicBezTo>
                  <a:pt x="314325" y="246341"/>
                  <a:pt x="291084" y="277583"/>
                  <a:pt x="258509" y="2897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495;p40"/>
          <p:cNvGrpSpPr/>
          <p:nvPr/>
        </p:nvGrpSpPr>
        <p:grpSpPr>
          <a:xfrm>
            <a:off x="2071670" y="857238"/>
            <a:ext cx="571504" cy="515517"/>
            <a:chOff x="8762414" y="2939573"/>
            <a:chExt cx="457200" cy="457200"/>
          </a:xfrm>
        </p:grpSpPr>
        <p:sp>
          <p:nvSpPr>
            <p:cNvPr id="14" name="Google Shape;496;p40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97;p40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98;p40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darus template">
  <a:themeElements>
    <a:clrScheme name="Custom 347">
      <a:dk1>
        <a:srgbClr val="001033"/>
      </a:dk1>
      <a:lt1>
        <a:srgbClr val="FFFFFF"/>
      </a:lt1>
      <a:dk2>
        <a:srgbClr val="5E636F"/>
      </a:dk2>
      <a:lt2>
        <a:srgbClr val="DEE3EB"/>
      </a:lt2>
      <a:accent1>
        <a:srgbClr val="05356E"/>
      </a:accent1>
      <a:accent2>
        <a:srgbClr val="0455A4"/>
      </a:accent2>
      <a:accent3>
        <a:srgbClr val="0679D6"/>
      </a:accent3>
      <a:accent4>
        <a:srgbClr val="098CF2"/>
      </a:accent4>
      <a:accent5>
        <a:srgbClr val="50C0ED"/>
      </a:accent5>
      <a:accent6>
        <a:srgbClr val="7BE4F7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7474</TotalTime>
  <Words>498</Words>
  <PresentationFormat>On-screen Show (16:9)</PresentationFormat>
  <Paragraphs>62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Encode Sans Semi Condensed</vt:lpstr>
      <vt:lpstr>Abel</vt:lpstr>
      <vt:lpstr>Times New Roman</vt:lpstr>
      <vt:lpstr>Calibri</vt:lpstr>
      <vt:lpstr>Encode Sans Semi Condensed Light</vt:lpstr>
      <vt:lpstr>Encode Sans Semi Condensed SemiBold</vt:lpstr>
      <vt:lpstr>Pandarus template</vt:lpstr>
      <vt:lpstr>BEZBEDNOST MLADIH U VREME PANDEMIJE</vt:lpstr>
      <vt:lpstr>Korona virus (COVID-19)</vt:lpstr>
      <vt:lpstr>Način širenja</vt:lpstr>
      <vt:lpstr>Simptomi</vt:lpstr>
      <vt:lpstr> 62,195,274 </vt:lpstr>
      <vt:lpstr>  199,158  </vt:lpstr>
      <vt:lpstr>Rasprostranjenost</vt:lpstr>
      <vt:lpstr>Mere žaštite</vt:lpstr>
      <vt:lpstr>Vakcina</vt:lpstr>
      <vt:lpstr>COVID-19 vakcina</vt:lpstr>
      <vt:lpstr>Slide 11</vt:lpstr>
      <vt:lpstr>              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BEZBEDNOST MLADIH U VREME PANDEMIJE</dc:title>
  <cp:lastModifiedBy>Laptop</cp:lastModifiedBy>
  <cp:revision>5</cp:revision>
  <dcterms:modified xsi:type="dcterms:W3CDTF">2020-12-08T20:46:17Z</dcterms:modified>
</cp:coreProperties>
</file>